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10287000" cx="18288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Montserrat Black"/>
      <p:bold r:id="rId37"/>
      <p:boldItalic r:id="rId38"/>
    </p:embeddedFont>
    <p:embeddedFont>
      <p:font typeface="Montserrat"/>
      <p:bold r:id="rId39"/>
      <p:boldItalic r:id="rId40"/>
    </p:embeddedFont>
    <p:embeddedFont>
      <p:font typeface="Montserrat ExtraBold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3" roundtripDataSignature="AMtx7mgQOF+b0D/QkYFY0iUi/QKaZxoE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C6B7CB-F7FA-46A7-B1E4-38CA758FC249}">
  <a:tblStyle styleId="{5FC6B7CB-F7FA-46A7-B1E4-38CA758FC24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42" Type="http://schemas.openxmlformats.org/officeDocument/2006/relationships/font" Target="fonts/MontserratExtraBold-boldItalic.fntdata"/><Relationship Id="rId41" Type="http://schemas.openxmlformats.org/officeDocument/2006/relationships/font" Target="fonts/MontserratExtraBo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SemiBold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SemiBold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SemiBold-bold.fntdata"/><Relationship Id="rId15" Type="http://schemas.openxmlformats.org/officeDocument/2006/relationships/slide" Target="slides/slide9.xml"/><Relationship Id="rId37" Type="http://schemas.openxmlformats.org/officeDocument/2006/relationships/font" Target="fonts/MontserratBlack-bold.fntdata"/><Relationship Id="rId14" Type="http://schemas.openxmlformats.org/officeDocument/2006/relationships/slide" Target="slides/slide8.xml"/><Relationship Id="rId36" Type="http://schemas.openxmlformats.org/officeDocument/2006/relationships/font" Target="fonts/Montserrat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Black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58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62.png"/><Relationship Id="rId6" Type="http://schemas.openxmlformats.org/officeDocument/2006/relationships/image" Target="../media/image49.png"/><Relationship Id="rId7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7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Relationship Id="rId7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jpg"/><Relationship Id="rId4" Type="http://schemas.openxmlformats.org/officeDocument/2006/relationships/image" Target="../media/image70.jpg"/><Relationship Id="rId5" Type="http://schemas.openxmlformats.org/officeDocument/2006/relationships/image" Target="../media/image72.jpg"/><Relationship Id="rId6" Type="http://schemas.openxmlformats.org/officeDocument/2006/relationships/image" Target="../media/image66.jpg"/><Relationship Id="rId7" Type="http://schemas.openxmlformats.org/officeDocument/2006/relationships/image" Target="../media/image67.png"/><Relationship Id="rId8" Type="http://schemas.openxmlformats.org/officeDocument/2006/relationships/image" Target="../media/image7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8.jpg"/><Relationship Id="rId4" Type="http://schemas.openxmlformats.org/officeDocument/2006/relationships/image" Target="../media/image68.png"/><Relationship Id="rId5" Type="http://schemas.openxmlformats.org/officeDocument/2006/relationships/image" Target="../media/image7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0.png"/><Relationship Id="rId4" Type="http://schemas.openxmlformats.org/officeDocument/2006/relationships/image" Target="../media/image108.png"/><Relationship Id="rId5" Type="http://schemas.openxmlformats.org/officeDocument/2006/relationships/image" Target="../media/image69.png"/><Relationship Id="rId6" Type="http://schemas.openxmlformats.org/officeDocument/2006/relationships/image" Target="../media/image84.png"/><Relationship Id="rId7" Type="http://schemas.openxmlformats.org/officeDocument/2006/relationships/image" Target="../media/image8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9.png"/><Relationship Id="rId4" Type="http://schemas.openxmlformats.org/officeDocument/2006/relationships/image" Target="../media/image8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1.png"/><Relationship Id="rId4" Type="http://schemas.openxmlformats.org/officeDocument/2006/relationships/image" Target="../media/image106.png"/><Relationship Id="rId5" Type="http://schemas.openxmlformats.org/officeDocument/2006/relationships/image" Target="../media/image91.png"/><Relationship Id="rId6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102.jpg"/><Relationship Id="rId13" Type="http://schemas.openxmlformats.org/officeDocument/2006/relationships/image" Target="../media/image116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0.png"/><Relationship Id="rId4" Type="http://schemas.openxmlformats.org/officeDocument/2006/relationships/image" Target="../media/image89.jpg"/><Relationship Id="rId9" Type="http://schemas.openxmlformats.org/officeDocument/2006/relationships/image" Target="../media/image150.jpg"/><Relationship Id="rId14" Type="http://schemas.openxmlformats.org/officeDocument/2006/relationships/image" Target="../media/image93.png"/><Relationship Id="rId5" Type="http://schemas.openxmlformats.org/officeDocument/2006/relationships/image" Target="../media/image94.jpg"/><Relationship Id="rId6" Type="http://schemas.openxmlformats.org/officeDocument/2006/relationships/image" Target="../media/image115.jpg"/><Relationship Id="rId7" Type="http://schemas.openxmlformats.org/officeDocument/2006/relationships/image" Target="../media/image114.jpg"/><Relationship Id="rId8" Type="http://schemas.openxmlformats.org/officeDocument/2006/relationships/image" Target="../media/image95.jpg"/></Relationships>
</file>

<file path=ppt/slides/_rels/slide22.xml.rels><?xml version="1.0" encoding="UTF-8" standalone="yes"?><Relationships xmlns="http://schemas.openxmlformats.org/package/2006/relationships"><Relationship Id="rId40" Type="http://schemas.openxmlformats.org/officeDocument/2006/relationships/image" Target="../media/image91.png"/><Relationship Id="rId20" Type="http://schemas.openxmlformats.org/officeDocument/2006/relationships/image" Target="../media/image59.png"/><Relationship Id="rId41" Type="http://schemas.openxmlformats.org/officeDocument/2006/relationships/image" Target="../media/image82.png"/><Relationship Id="rId22" Type="http://schemas.openxmlformats.org/officeDocument/2006/relationships/image" Target="../media/image40.png"/><Relationship Id="rId21" Type="http://schemas.openxmlformats.org/officeDocument/2006/relationships/image" Target="../media/image54.png"/><Relationship Id="rId24" Type="http://schemas.openxmlformats.org/officeDocument/2006/relationships/image" Target="../media/image32.png"/><Relationship Id="rId23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8.png"/><Relationship Id="rId4" Type="http://schemas.openxmlformats.org/officeDocument/2006/relationships/image" Target="../media/image120.png"/><Relationship Id="rId9" Type="http://schemas.openxmlformats.org/officeDocument/2006/relationships/image" Target="../media/image69.png"/><Relationship Id="rId26" Type="http://schemas.openxmlformats.org/officeDocument/2006/relationships/image" Target="../media/image30.png"/><Relationship Id="rId25" Type="http://schemas.openxmlformats.org/officeDocument/2006/relationships/image" Target="../media/image29.png"/><Relationship Id="rId28" Type="http://schemas.openxmlformats.org/officeDocument/2006/relationships/image" Target="../media/image20.png"/><Relationship Id="rId27" Type="http://schemas.openxmlformats.org/officeDocument/2006/relationships/image" Target="../media/image39.png"/><Relationship Id="rId5" Type="http://schemas.openxmlformats.org/officeDocument/2006/relationships/image" Target="../media/image105.png"/><Relationship Id="rId6" Type="http://schemas.openxmlformats.org/officeDocument/2006/relationships/image" Target="../media/image81.png"/><Relationship Id="rId29" Type="http://schemas.openxmlformats.org/officeDocument/2006/relationships/image" Target="../media/image17.png"/><Relationship Id="rId7" Type="http://schemas.openxmlformats.org/officeDocument/2006/relationships/image" Target="../media/image79.png"/><Relationship Id="rId8" Type="http://schemas.openxmlformats.org/officeDocument/2006/relationships/image" Target="../media/image104.png"/><Relationship Id="rId31" Type="http://schemas.openxmlformats.org/officeDocument/2006/relationships/image" Target="../media/image142.png"/><Relationship Id="rId30" Type="http://schemas.openxmlformats.org/officeDocument/2006/relationships/image" Target="../media/image13.png"/><Relationship Id="rId11" Type="http://schemas.openxmlformats.org/officeDocument/2006/relationships/image" Target="../media/image80.png"/><Relationship Id="rId33" Type="http://schemas.openxmlformats.org/officeDocument/2006/relationships/image" Target="../media/image6.png"/><Relationship Id="rId10" Type="http://schemas.openxmlformats.org/officeDocument/2006/relationships/image" Target="../media/image108.png"/><Relationship Id="rId32" Type="http://schemas.openxmlformats.org/officeDocument/2006/relationships/image" Target="../media/image4.png"/><Relationship Id="rId13" Type="http://schemas.openxmlformats.org/officeDocument/2006/relationships/image" Target="../media/image71.png"/><Relationship Id="rId35" Type="http://schemas.openxmlformats.org/officeDocument/2006/relationships/image" Target="../media/image165.png"/><Relationship Id="rId12" Type="http://schemas.openxmlformats.org/officeDocument/2006/relationships/image" Target="../media/image99.png"/><Relationship Id="rId34" Type="http://schemas.openxmlformats.org/officeDocument/2006/relationships/image" Target="../media/image3.png"/><Relationship Id="rId15" Type="http://schemas.openxmlformats.org/officeDocument/2006/relationships/image" Target="../media/image68.png"/><Relationship Id="rId37" Type="http://schemas.openxmlformats.org/officeDocument/2006/relationships/image" Target="../media/image127.png"/><Relationship Id="rId14" Type="http://schemas.openxmlformats.org/officeDocument/2006/relationships/image" Target="../media/image75.png"/><Relationship Id="rId36" Type="http://schemas.openxmlformats.org/officeDocument/2006/relationships/image" Target="../media/image126.png"/><Relationship Id="rId17" Type="http://schemas.openxmlformats.org/officeDocument/2006/relationships/image" Target="../media/image64.png"/><Relationship Id="rId39" Type="http://schemas.openxmlformats.org/officeDocument/2006/relationships/image" Target="../media/image49.png"/><Relationship Id="rId16" Type="http://schemas.openxmlformats.org/officeDocument/2006/relationships/image" Target="../media/image67.png"/><Relationship Id="rId38" Type="http://schemas.openxmlformats.org/officeDocument/2006/relationships/image" Target="../media/image1.png"/><Relationship Id="rId19" Type="http://schemas.openxmlformats.org/officeDocument/2006/relationships/image" Target="../media/image60.png"/><Relationship Id="rId18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2.png"/><Relationship Id="rId20" Type="http://schemas.openxmlformats.org/officeDocument/2006/relationships/image" Target="../media/image180.png"/><Relationship Id="rId41" Type="http://schemas.openxmlformats.org/officeDocument/2006/relationships/image" Target="../media/image169.png"/><Relationship Id="rId22" Type="http://schemas.openxmlformats.org/officeDocument/2006/relationships/image" Target="../media/image179.png"/><Relationship Id="rId21" Type="http://schemas.openxmlformats.org/officeDocument/2006/relationships/image" Target="../media/image148.png"/><Relationship Id="rId24" Type="http://schemas.openxmlformats.org/officeDocument/2006/relationships/image" Target="../media/image158.png"/><Relationship Id="rId23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Relationship Id="rId9" Type="http://schemas.openxmlformats.org/officeDocument/2006/relationships/image" Target="../media/image133.png"/><Relationship Id="rId26" Type="http://schemas.openxmlformats.org/officeDocument/2006/relationships/image" Target="../media/image174.png"/><Relationship Id="rId25" Type="http://schemas.openxmlformats.org/officeDocument/2006/relationships/image" Target="../media/image149.png"/><Relationship Id="rId28" Type="http://schemas.openxmlformats.org/officeDocument/2006/relationships/image" Target="../media/image159.png"/><Relationship Id="rId27" Type="http://schemas.openxmlformats.org/officeDocument/2006/relationships/image" Target="../media/image156.png"/><Relationship Id="rId5" Type="http://schemas.openxmlformats.org/officeDocument/2006/relationships/image" Target="../media/image130.png"/><Relationship Id="rId6" Type="http://schemas.openxmlformats.org/officeDocument/2006/relationships/image" Target="../media/image178.png"/><Relationship Id="rId29" Type="http://schemas.openxmlformats.org/officeDocument/2006/relationships/image" Target="../media/image177.png"/><Relationship Id="rId7" Type="http://schemas.openxmlformats.org/officeDocument/2006/relationships/image" Target="../media/image132.png"/><Relationship Id="rId8" Type="http://schemas.openxmlformats.org/officeDocument/2006/relationships/image" Target="../media/image139.png"/><Relationship Id="rId31" Type="http://schemas.openxmlformats.org/officeDocument/2006/relationships/image" Target="../media/image155.png"/><Relationship Id="rId30" Type="http://schemas.openxmlformats.org/officeDocument/2006/relationships/image" Target="../media/image157.png"/><Relationship Id="rId11" Type="http://schemas.openxmlformats.org/officeDocument/2006/relationships/image" Target="../media/image143.png"/><Relationship Id="rId33" Type="http://schemas.openxmlformats.org/officeDocument/2006/relationships/image" Target="../media/image160.png"/><Relationship Id="rId10" Type="http://schemas.openxmlformats.org/officeDocument/2006/relationships/image" Target="../media/image131.png"/><Relationship Id="rId32" Type="http://schemas.openxmlformats.org/officeDocument/2006/relationships/image" Target="../media/image152.png"/><Relationship Id="rId13" Type="http://schemas.openxmlformats.org/officeDocument/2006/relationships/image" Target="../media/image137.png"/><Relationship Id="rId35" Type="http://schemas.openxmlformats.org/officeDocument/2006/relationships/image" Target="../media/image181.png"/><Relationship Id="rId12" Type="http://schemas.openxmlformats.org/officeDocument/2006/relationships/image" Target="../media/image147.png"/><Relationship Id="rId34" Type="http://schemas.openxmlformats.org/officeDocument/2006/relationships/image" Target="../media/image154.png"/><Relationship Id="rId15" Type="http://schemas.openxmlformats.org/officeDocument/2006/relationships/image" Target="../media/image145.png"/><Relationship Id="rId37" Type="http://schemas.openxmlformats.org/officeDocument/2006/relationships/image" Target="../media/image161.png"/><Relationship Id="rId14" Type="http://schemas.openxmlformats.org/officeDocument/2006/relationships/image" Target="../media/image144.png"/><Relationship Id="rId36" Type="http://schemas.openxmlformats.org/officeDocument/2006/relationships/image" Target="../media/image170.png"/><Relationship Id="rId17" Type="http://schemas.openxmlformats.org/officeDocument/2006/relationships/image" Target="../media/image151.png"/><Relationship Id="rId39" Type="http://schemas.openxmlformats.org/officeDocument/2006/relationships/image" Target="../media/image163.png"/><Relationship Id="rId16" Type="http://schemas.openxmlformats.org/officeDocument/2006/relationships/image" Target="../media/image140.png"/><Relationship Id="rId38" Type="http://schemas.openxmlformats.org/officeDocument/2006/relationships/image" Target="../media/image176.png"/><Relationship Id="rId19" Type="http://schemas.openxmlformats.org/officeDocument/2006/relationships/image" Target="../media/image146.png"/><Relationship Id="rId18" Type="http://schemas.openxmlformats.org/officeDocument/2006/relationships/image" Target="../media/image1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4.png"/><Relationship Id="rId4" Type="http://schemas.openxmlformats.org/officeDocument/2006/relationships/image" Target="../media/image168.png"/><Relationship Id="rId5" Type="http://schemas.openxmlformats.org/officeDocument/2006/relationships/image" Target="../media/image32.png"/><Relationship Id="rId6" Type="http://schemas.openxmlformats.org/officeDocument/2006/relationships/image" Target="../media/image1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1.png"/><Relationship Id="rId4" Type="http://schemas.openxmlformats.org/officeDocument/2006/relationships/image" Target="../media/image1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5.png"/><Relationship Id="rId4" Type="http://schemas.openxmlformats.org/officeDocument/2006/relationships/image" Target="../media/image1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2.jpg"/><Relationship Id="rId7" Type="http://schemas.openxmlformats.org/officeDocument/2006/relationships/image" Target="../media/image61.jpg"/><Relationship Id="rId8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jpg"/><Relationship Id="rId4" Type="http://schemas.openxmlformats.org/officeDocument/2006/relationships/image" Target="../media/image47.png"/><Relationship Id="rId5" Type="http://schemas.openxmlformats.org/officeDocument/2006/relationships/image" Target="../media/image35.jp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37159" y="446855"/>
            <a:ext cx="4703973" cy="596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730387">
            <a:off x="15263560" y="8378377"/>
            <a:ext cx="5240756" cy="6641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"/>
          <p:cNvGrpSpPr/>
          <p:nvPr/>
        </p:nvGrpSpPr>
        <p:grpSpPr>
          <a:xfrm rot="1516102">
            <a:off x="12197807" y="1124898"/>
            <a:ext cx="5004627" cy="5121939"/>
            <a:chOff x="0" y="-19050"/>
            <a:chExt cx="812800" cy="831850"/>
          </a:xfrm>
        </p:grpSpPr>
        <p:sp>
          <p:nvSpPr>
            <p:cNvPr id="87" name="Google Shape;87;p1"/>
            <p:cNvSpPr/>
            <p:nvPr/>
          </p:nvSpPr>
          <p:spPr>
            <a:xfrm>
              <a:off x="0" y="0"/>
              <a:ext cx="44669" cy="167338"/>
            </a:xfrm>
            <a:custGeom>
              <a:rect b="b" l="l" r="r" t="t"/>
              <a:pathLst>
                <a:path extrusionOk="0" h="167338" w="44669">
                  <a:moveTo>
                    <a:pt x="0" y="0"/>
                  </a:moveTo>
                  <a:lnTo>
                    <a:pt x="44669" y="0"/>
                  </a:lnTo>
                  <a:lnTo>
                    <a:pt x="44669" y="167338"/>
                  </a:lnTo>
                  <a:lnTo>
                    <a:pt x="0" y="167338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88" name="Google Shape;88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628652">
            <a:off x="12120611" y="-4879883"/>
            <a:ext cx="5240756" cy="6641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 rot="3363114">
            <a:off x="7063065" y="6064306"/>
            <a:ext cx="5004601" cy="5121936"/>
            <a:chOff x="0" y="-19050"/>
            <a:chExt cx="812800" cy="83185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41053" cy="169045"/>
            </a:xfrm>
            <a:custGeom>
              <a:rect b="b" l="l" r="r" t="t"/>
              <a:pathLst>
                <a:path extrusionOk="0" h="169045" w="41053">
                  <a:moveTo>
                    <a:pt x="0" y="0"/>
                  </a:moveTo>
                  <a:lnTo>
                    <a:pt x="41053" y="0"/>
                  </a:lnTo>
                  <a:lnTo>
                    <a:pt x="41053" y="169045"/>
                  </a:lnTo>
                  <a:lnTo>
                    <a:pt x="0" y="169045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"/>
          <p:cNvGrpSpPr/>
          <p:nvPr/>
        </p:nvGrpSpPr>
        <p:grpSpPr>
          <a:xfrm rot="1091388">
            <a:off x="7232225" y="1608309"/>
            <a:ext cx="5004601" cy="5121936"/>
            <a:chOff x="0" y="-19050"/>
            <a:chExt cx="812800" cy="83185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41053" cy="169045"/>
            </a:xfrm>
            <a:custGeom>
              <a:rect b="b" l="l" r="r" t="t"/>
              <a:pathLst>
                <a:path extrusionOk="0" h="169045" w="41053">
                  <a:moveTo>
                    <a:pt x="0" y="0"/>
                  </a:moveTo>
                  <a:lnTo>
                    <a:pt x="41053" y="0"/>
                  </a:lnTo>
                  <a:lnTo>
                    <a:pt x="41053" y="169045"/>
                  </a:lnTo>
                  <a:lnTo>
                    <a:pt x="0" y="169045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95" name="Google Shape;95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 rot="-5243819">
            <a:off x="9833624" y="-3973380"/>
            <a:ext cx="5004601" cy="5121971"/>
            <a:chOff x="0" y="-19050"/>
            <a:chExt cx="812800" cy="83185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41053" cy="81373"/>
            </a:xfrm>
            <a:custGeom>
              <a:rect b="b" l="l" r="r" t="t"/>
              <a:pathLst>
                <a:path extrusionOk="0" h="81373" w="41053">
                  <a:moveTo>
                    <a:pt x="0" y="0"/>
                  </a:moveTo>
                  <a:lnTo>
                    <a:pt x="41053" y="0"/>
                  </a:lnTo>
                  <a:lnTo>
                    <a:pt x="41053" y="81373"/>
                  </a:lnTo>
                  <a:lnTo>
                    <a:pt x="0" y="81373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98" name="Google Shape;98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 rot="-552116">
            <a:off x="7192797" y="2433863"/>
            <a:ext cx="5004601" cy="5121971"/>
            <a:chOff x="0" y="-19050"/>
            <a:chExt cx="812800" cy="83185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41053" cy="81373"/>
            </a:xfrm>
            <a:custGeom>
              <a:rect b="b" l="l" r="r" t="t"/>
              <a:pathLst>
                <a:path extrusionOk="0" h="81373" w="41053">
                  <a:moveTo>
                    <a:pt x="0" y="0"/>
                  </a:moveTo>
                  <a:lnTo>
                    <a:pt x="41053" y="0"/>
                  </a:lnTo>
                  <a:lnTo>
                    <a:pt x="41053" y="81373"/>
                  </a:lnTo>
                  <a:lnTo>
                    <a:pt x="0" y="81373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01" name="Google Shape;101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 rot="3310752">
            <a:off x="4537339" y="6332272"/>
            <a:ext cx="5004601" cy="5121971"/>
            <a:chOff x="0" y="-19050"/>
            <a:chExt cx="812800" cy="831850"/>
          </a:xfrm>
        </p:grpSpPr>
        <p:sp>
          <p:nvSpPr>
            <p:cNvPr id="103" name="Google Shape;103;p1"/>
            <p:cNvSpPr/>
            <p:nvPr/>
          </p:nvSpPr>
          <p:spPr>
            <a:xfrm>
              <a:off x="0" y="0"/>
              <a:ext cx="41053" cy="81373"/>
            </a:xfrm>
            <a:custGeom>
              <a:rect b="b" l="l" r="r" t="t"/>
              <a:pathLst>
                <a:path extrusionOk="0" h="81373" w="41053">
                  <a:moveTo>
                    <a:pt x="0" y="0"/>
                  </a:moveTo>
                  <a:lnTo>
                    <a:pt x="41053" y="0"/>
                  </a:lnTo>
                  <a:lnTo>
                    <a:pt x="41053" y="81373"/>
                  </a:lnTo>
                  <a:lnTo>
                    <a:pt x="0" y="81373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04" name="Google Shape;104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 rot="3310752">
            <a:off x="11040664" y="3872375"/>
            <a:ext cx="5004601" cy="5121971"/>
            <a:chOff x="0" y="-19050"/>
            <a:chExt cx="812800" cy="831850"/>
          </a:xfrm>
        </p:grpSpPr>
        <p:sp>
          <p:nvSpPr>
            <p:cNvPr id="106" name="Google Shape;106;p1"/>
            <p:cNvSpPr/>
            <p:nvPr/>
          </p:nvSpPr>
          <p:spPr>
            <a:xfrm>
              <a:off x="0" y="0"/>
              <a:ext cx="41053" cy="81373"/>
            </a:xfrm>
            <a:custGeom>
              <a:rect b="b" l="l" r="r" t="t"/>
              <a:pathLst>
                <a:path extrusionOk="0" h="81373" w="41053">
                  <a:moveTo>
                    <a:pt x="0" y="0"/>
                  </a:moveTo>
                  <a:lnTo>
                    <a:pt x="41053" y="0"/>
                  </a:lnTo>
                  <a:lnTo>
                    <a:pt x="41053" y="81373"/>
                  </a:lnTo>
                  <a:lnTo>
                    <a:pt x="0" y="81373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07" name="Google Shape;107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"/>
          <p:cNvGrpSpPr/>
          <p:nvPr/>
        </p:nvGrpSpPr>
        <p:grpSpPr>
          <a:xfrm rot="3310752">
            <a:off x="4090574" y="1503291"/>
            <a:ext cx="5004601" cy="5121971"/>
            <a:chOff x="0" y="-19050"/>
            <a:chExt cx="812800" cy="831850"/>
          </a:xfrm>
        </p:grpSpPr>
        <p:sp>
          <p:nvSpPr>
            <p:cNvPr id="109" name="Google Shape;109;p1"/>
            <p:cNvSpPr/>
            <p:nvPr/>
          </p:nvSpPr>
          <p:spPr>
            <a:xfrm>
              <a:off x="0" y="0"/>
              <a:ext cx="41053" cy="81373"/>
            </a:xfrm>
            <a:custGeom>
              <a:rect b="b" l="l" r="r" t="t"/>
              <a:pathLst>
                <a:path extrusionOk="0" h="81373" w="41053">
                  <a:moveTo>
                    <a:pt x="0" y="0"/>
                  </a:moveTo>
                  <a:lnTo>
                    <a:pt x="41053" y="0"/>
                  </a:lnTo>
                  <a:lnTo>
                    <a:pt x="41053" y="81373"/>
                  </a:lnTo>
                  <a:lnTo>
                    <a:pt x="0" y="81373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10" name="Google Shape;110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"/>
          <p:cNvGrpSpPr/>
          <p:nvPr/>
        </p:nvGrpSpPr>
        <p:grpSpPr>
          <a:xfrm rot="-948165">
            <a:off x="10371502" y="1559079"/>
            <a:ext cx="5004601" cy="5121971"/>
            <a:chOff x="0" y="-19050"/>
            <a:chExt cx="812800" cy="831850"/>
          </a:xfrm>
        </p:grpSpPr>
        <p:sp>
          <p:nvSpPr>
            <p:cNvPr id="112" name="Google Shape;112;p1"/>
            <p:cNvSpPr/>
            <p:nvPr/>
          </p:nvSpPr>
          <p:spPr>
            <a:xfrm>
              <a:off x="0" y="0"/>
              <a:ext cx="41053" cy="81373"/>
            </a:xfrm>
            <a:custGeom>
              <a:rect b="b" l="l" r="r" t="t"/>
              <a:pathLst>
                <a:path extrusionOk="0" h="81373" w="41053">
                  <a:moveTo>
                    <a:pt x="0" y="0"/>
                  </a:moveTo>
                  <a:lnTo>
                    <a:pt x="41053" y="0"/>
                  </a:lnTo>
                  <a:lnTo>
                    <a:pt x="41053" y="81373"/>
                  </a:lnTo>
                  <a:lnTo>
                    <a:pt x="0" y="81373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13" name="Google Shape;113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"/>
          <p:cNvGrpSpPr/>
          <p:nvPr/>
        </p:nvGrpSpPr>
        <p:grpSpPr>
          <a:xfrm rot="-6072879">
            <a:off x="11344311" y="89563"/>
            <a:ext cx="5004601" cy="5121971"/>
            <a:chOff x="0" y="-19050"/>
            <a:chExt cx="812800" cy="831850"/>
          </a:xfrm>
        </p:grpSpPr>
        <p:sp>
          <p:nvSpPr>
            <p:cNvPr id="115" name="Google Shape;115;p1"/>
            <p:cNvSpPr/>
            <p:nvPr/>
          </p:nvSpPr>
          <p:spPr>
            <a:xfrm>
              <a:off x="0" y="0"/>
              <a:ext cx="41053" cy="81373"/>
            </a:xfrm>
            <a:custGeom>
              <a:rect b="b" l="l" r="r" t="t"/>
              <a:pathLst>
                <a:path extrusionOk="0" h="81373" w="41053">
                  <a:moveTo>
                    <a:pt x="0" y="0"/>
                  </a:moveTo>
                  <a:lnTo>
                    <a:pt x="41053" y="0"/>
                  </a:lnTo>
                  <a:lnTo>
                    <a:pt x="41053" y="81373"/>
                  </a:lnTo>
                  <a:lnTo>
                    <a:pt x="0" y="81373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16" name="Google Shape;116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"/>
          <p:cNvGrpSpPr/>
          <p:nvPr/>
        </p:nvGrpSpPr>
        <p:grpSpPr>
          <a:xfrm rot="-948165">
            <a:off x="10864024" y="3253083"/>
            <a:ext cx="5004601" cy="5121971"/>
            <a:chOff x="0" y="-19050"/>
            <a:chExt cx="812800" cy="831850"/>
          </a:xfrm>
        </p:grpSpPr>
        <p:sp>
          <p:nvSpPr>
            <p:cNvPr id="118" name="Google Shape;118;p1"/>
            <p:cNvSpPr/>
            <p:nvPr/>
          </p:nvSpPr>
          <p:spPr>
            <a:xfrm>
              <a:off x="0" y="0"/>
              <a:ext cx="41053" cy="81373"/>
            </a:xfrm>
            <a:custGeom>
              <a:rect b="b" l="l" r="r" t="t"/>
              <a:pathLst>
                <a:path extrusionOk="0" h="81373" w="41053">
                  <a:moveTo>
                    <a:pt x="0" y="0"/>
                  </a:moveTo>
                  <a:lnTo>
                    <a:pt x="41053" y="0"/>
                  </a:lnTo>
                  <a:lnTo>
                    <a:pt x="41053" y="81373"/>
                  </a:lnTo>
                  <a:lnTo>
                    <a:pt x="0" y="81373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19" name="Google Shape;119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"/>
          <p:cNvGrpSpPr/>
          <p:nvPr/>
        </p:nvGrpSpPr>
        <p:grpSpPr>
          <a:xfrm rot="-3828759">
            <a:off x="8968224" y="438935"/>
            <a:ext cx="5004601" cy="5121936"/>
            <a:chOff x="0" y="-19050"/>
            <a:chExt cx="812800" cy="831850"/>
          </a:xfrm>
        </p:grpSpPr>
        <p:sp>
          <p:nvSpPr>
            <p:cNvPr id="121" name="Google Shape;121;p1"/>
            <p:cNvSpPr/>
            <p:nvPr/>
          </p:nvSpPr>
          <p:spPr>
            <a:xfrm>
              <a:off x="0" y="0"/>
              <a:ext cx="41053" cy="169045"/>
            </a:xfrm>
            <a:custGeom>
              <a:rect b="b" l="l" r="r" t="t"/>
              <a:pathLst>
                <a:path extrusionOk="0" h="169045" w="41053">
                  <a:moveTo>
                    <a:pt x="0" y="0"/>
                  </a:moveTo>
                  <a:lnTo>
                    <a:pt x="41053" y="0"/>
                  </a:lnTo>
                  <a:lnTo>
                    <a:pt x="41053" y="169045"/>
                  </a:lnTo>
                  <a:lnTo>
                    <a:pt x="0" y="169045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22" name="Google Shape;122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"/>
          <p:cNvGrpSpPr/>
          <p:nvPr/>
        </p:nvGrpSpPr>
        <p:grpSpPr>
          <a:xfrm rot="-3828759">
            <a:off x="11716824" y="-2044144"/>
            <a:ext cx="5004601" cy="5121936"/>
            <a:chOff x="0" y="-19050"/>
            <a:chExt cx="812800" cy="831850"/>
          </a:xfrm>
        </p:grpSpPr>
        <p:sp>
          <p:nvSpPr>
            <p:cNvPr id="124" name="Google Shape;124;p1"/>
            <p:cNvSpPr/>
            <p:nvPr/>
          </p:nvSpPr>
          <p:spPr>
            <a:xfrm>
              <a:off x="0" y="0"/>
              <a:ext cx="41053" cy="169045"/>
            </a:xfrm>
            <a:custGeom>
              <a:rect b="b" l="l" r="r" t="t"/>
              <a:pathLst>
                <a:path extrusionOk="0" h="169045" w="41053">
                  <a:moveTo>
                    <a:pt x="0" y="0"/>
                  </a:moveTo>
                  <a:lnTo>
                    <a:pt x="41053" y="0"/>
                  </a:lnTo>
                  <a:lnTo>
                    <a:pt x="41053" y="169045"/>
                  </a:lnTo>
                  <a:lnTo>
                    <a:pt x="0" y="169045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25" name="Google Shape;125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"/>
          <p:cNvGrpSpPr/>
          <p:nvPr/>
        </p:nvGrpSpPr>
        <p:grpSpPr>
          <a:xfrm rot="-4212567">
            <a:off x="13745889" y="453894"/>
            <a:ext cx="5004627" cy="5121939"/>
            <a:chOff x="0" y="-19050"/>
            <a:chExt cx="812800" cy="831850"/>
          </a:xfrm>
        </p:grpSpPr>
        <p:sp>
          <p:nvSpPr>
            <p:cNvPr id="127" name="Google Shape;127;p1"/>
            <p:cNvSpPr/>
            <p:nvPr/>
          </p:nvSpPr>
          <p:spPr>
            <a:xfrm>
              <a:off x="0" y="0"/>
              <a:ext cx="44669" cy="167338"/>
            </a:xfrm>
            <a:custGeom>
              <a:rect b="b" l="l" r="r" t="t"/>
              <a:pathLst>
                <a:path extrusionOk="0" h="167338" w="44669">
                  <a:moveTo>
                    <a:pt x="0" y="0"/>
                  </a:moveTo>
                  <a:lnTo>
                    <a:pt x="44669" y="0"/>
                  </a:lnTo>
                  <a:lnTo>
                    <a:pt x="44669" y="167338"/>
                  </a:lnTo>
                  <a:lnTo>
                    <a:pt x="0" y="167338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28" name="Google Shape;128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"/>
          <p:cNvGrpSpPr/>
          <p:nvPr/>
        </p:nvGrpSpPr>
        <p:grpSpPr>
          <a:xfrm rot="2700000">
            <a:off x="9910488" y="3961747"/>
            <a:ext cx="5004601" cy="5121936"/>
            <a:chOff x="0" y="-19050"/>
            <a:chExt cx="812800" cy="831850"/>
          </a:xfrm>
        </p:grpSpPr>
        <p:sp>
          <p:nvSpPr>
            <p:cNvPr id="130" name="Google Shape;130;p1"/>
            <p:cNvSpPr/>
            <p:nvPr/>
          </p:nvSpPr>
          <p:spPr>
            <a:xfrm>
              <a:off x="0" y="0"/>
              <a:ext cx="41053" cy="169045"/>
            </a:xfrm>
            <a:custGeom>
              <a:rect b="b" l="l" r="r" t="t"/>
              <a:pathLst>
                <a:path extrusionOk="0" h="169045" w="41053">
                  <a:moveTo>
                    <a:pt x="0" y="0"/>
                  </a:moveTo>
                  <a:lnTo>
                    <a:pt x="41053" y="0"/>
                  </a:lnTo>
                  <a:lnTo>
                    <a:pt x="41053" y="169045"/>
                  </a:lnTo>
                  <a:lnTo>
                    <a:pt x="0" y="169045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31" name="Google Shape;131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1"/>
          <p:cNvGrpSpPr/>
          <p:nvPr/>
        </p:nvGrpSpPr>
        <p:grpSpPr>
          <a:xfrm rot="389013">
            <a:off x="15182894" y="3306173"/>
            <a:ext cx="5004601" cy="5121936"/>
            <a:chOff x="0" y="-19050"/>
            <a:chExt cx="812800" cy="831850"/>
          </a:xfrm>
        </p:grpSpPr>
        <p:sp>
          <p:nvSpPr>
            <p:cNvPr id="133" name="Google Shape;133;p1"/>
            <p:cNvSpPr/>
            <p:nvPr/>
          </p:nvSpPr>
          <p:spPr>
            <a:xfrm>
              <a:off x="0" y="0"/>
              <a:ext cx="41053" cy="169045"/>
            </a:xfrm>
            <a:custGeom>
              <a:rect b="b" l="l" r="r" t="t"/>
              <a:pathLst>
                <a:path extrusionOk="0" h="169045" w="41053">
                  <a:moveTo>
                    <a:pt x="0" y="0"/>
                  </a:moveTo>
                  <a:lnTo>
                    <a:pt x="41053" y="0"/>
                  </a:lnTo>
                  <a:lnTo>
                    <a:pt x="41053" y="169045"/>
                  </a:lnTo>
                  <a:lnTo>
                    <a:pt x="0" y="169045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34" name="Google Shape;134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"/>
          <p:cNvGrpSpPr/>
          <p:nvPr/>
        </p:nvGrpSpPr>
        <p:grpSpPr>
          <a:xfrm rot="509315">
            <a:off x="11248952" y="-226805"/>
            <a:ext cx="5004601" cy="5121936"/>
            <a:chOff x="0" y="-19050"/>
            <a:chExt cx="812800" cy="831850"/>
          </a:xfrm>
        </p:grpSpPr>
        <p:sp>
          <p:nvSpPr>
            <p:cNvPr id="136" name="Google Shape;136;p1"/>
            <p:cNvSpPr/>
            <p:nvPr/>
          </p:nvSpPr>
          <p:spPr>
            <a:xfrm>
              <a:off x="0" y="0"/>
              <a:ext cx="41053" cy="169045"/>
            </a:xfrm>
            <a:custGeom>
              <a:rect b="b" l="l" r="r" t="t"/>
              <a:pathLst>
                <a:path extrusionOk="0" h="169045" w="41053">
                  <a:moveTo>
                    <a:pt x="0" y="0"/>
                  </a:moveTo>
                  <a:lnTo>
                    <a:pt x="41053" y="0"/>
                  </a:lnTo>
                  <a:lnTo>
                    <a:pt x="41053" y="169045"/>
                  </a:lnTo>
                  <a:lnTo>
                    <a:pt x="0" y="169045"/>
                  </a:lnTo>
                  <a:close/>
                </a:path>
              </a:pathLst>
            </a:custGeom>
            <a:solidFill>
              <a:srgbClr val="2B2929"/>
            </a:solidFill>
            <a:ln>
              <a:noFill/>
            </a:ln>
          </p:spPr>
        </p:sp>
        <p:sp>
          <p:nvSpPr>
            <p:cNvPr id="137" name="Google Shape;137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"/>
          <p:cNvSpPr txBox="1"/>
          <p:nvPr/>
        </p:nvSpPr>
        <p:spPr>
          <a:xfrm>
            <a:off x="2586510" y="7235357"/>
            <a:ext cx="129552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316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MAGNETISM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39" name="Google Shape;139;p1"/>
          <p:cNvGrpSpPr/>
          <p:nvPr/>
        </p:nvGrpSpPr>
        <p:grpSpPr>
          <a:xfrm>
            <a:off x="2526814" y="6691925"/>
            <a:ext cx="13234372" cy="3158431"/>
            <a:chOff x="0" y="-96441"/>
            <a:chExt cx="17645829" cy="4211240"/>
          </a:xfrm>
        </p:grpSpPr>
        <p:grpSp>
          <p:nvGrpSpPr>
            <p:cNvPr id="140" name="Google Shape;140;p1"/>
            <p:cNvGrpSpPr/>
            <p:nvPr/>
          </p:nvGrpSpPr>
          <p:grpSpPr>
            <a:xfrm>
              <a:off x="0" y="-96441"/>
              <a:ext cx="17645829" cy="4211240"/>
              <a:chOff x="0" y="-19050"/>
              <a:chExt cx="3485596" cy="831850"/>
            </a:xfrm>
          </p:grpSpPr>
          <p:sp>
            <p:nvSpPr>
              <p:cNvPr id="141" name="Google Shape;141;p1"/>
              <p:cNvSpPr/>
              <p:nvPr/>
            </p:nvSpPr>
            <p:spPr>
              <a:xfrm>
                <a:off x="0" y="0"/>
                <a:ext cx="3485596" cy="198228"/>
              </a:xfrm>
              <a:custGeom>
                <a:rect b="b" l="l" r="r" t="t"/>
                <a:pathLst>
                  <a:path extrusionOk="0" h="198228" w="3485596">
                    <a:moveTo>
                      <a:pt x="29834" y="0"/>
                    </a:moveTo>
                    <a:lnTo>
                      <a:pt x="3455762" y="0"/>
                    </a:lnTo>
                    <a:cubicBezTo>
                      <a:pt x="3472238" y="0"/>
                      <a:pt x="3485596" y="13357"/>
                      <a:pt x="3485596" y="29834"/>
                    </a:cubicBezTo>
                    <a:lnTo>
                      <a:pt x="3485596" y="168394"/>
                    </a:lnTo>
                    <a:cubicBezTo>
                      <a:pt x="3485596" y="184871"/>
                      <a:pt x="3472238" y="198228"/>
                      <a:pt x="3455762" y="198228"/>
                    </a:cubicBezTo>
                    <a:lnTo>
                      <a:pt x="29834" y="198228"/>
                    </a:lnTo>
                    <a:cubicBezTo>
                      <a:pt x="13357" y="198228"/>
                      <a:pt x="0" y="184871"/>
                      <a:pt x="0" y="168394"/>
                    </a:cubicBezTo>
                    <a:lnTo>
                      <a:pt x="0" y="29834"/>
                    </a:lnTo>
                    <a:cubicBezTo>
                      <a:pt x="0" y="13357"/>
                      <a:pt x="13357" y="0"/>
                      <a:pt x="29834" y="0"/>
                    </a:cubicBezTo>
                    <a:close/>
                  </a:path>
                </a:pathLst>
              </a:custGeom>
              <a:solidFill>
                <a:srgbClr val="1BA5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1"/>
            <p:cNvSpPr txBox="1"/>
            <p:nvPr/>
          </p:nvSpPr>
          <p:spPr>
            <a:xfrm>
              <a:off x="321228" y="83088"/>
              <a:ext cx="17031880" cy="8119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rgbClr val="EDEBE7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SCIENCE SUBJECT FOR ELEMENTARY SCHOOL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0"/>
          <p:cNvGrpSpPr/>
          <p:nvPr/>
        </p:nvGrpSpPr>
        <p:grpSpPr>
          <a:xfrm>
            <a:off x="0" y="5071170"/>
            <a:ext cx="9361712" cy="5215830"/>
            <a:chOff x="0" y="-19050"/>
            <a:chExt cx="2465636" cy="1373717"/>
          </a:xfrm>
        </p:grpSpPr>
        <p:sp>
          <p:nvSpPr>
            <p:cNvPr id="329" name="Google Shape;329;p10"/>
            <p:cNvSpPr/>
            <p:nvPr/>
          </p:nvSpPr>
          <p:spPr>
            <a:xfrm>
              <a:off x="0" y="0"/>
              <a:ext cx="2465636" cy="1354667"/>
            </a:xfrm>
            <a:custGeom>
              <a:rect b="b" l="l" r="r" t="t"/>
              <a:pathLst>
                <a:path extrusionOk="0" h="1354667" w="2465636">
                  <a:moveTo>
                    <a:pt x="0" y="0"/>
                  </a:moveTo>
                  <a:lnTo>
                    <a:pt x="2465636" y="0"/>
                  </a:lnTo>
                  <a:lnTo>
                    <a:pt x="246563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</p:sp>
        <p:sp>
          <p:nvSpPr>
            <p:cNvPr id="330" name="Google Shape;330;p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0"/>
          <p:cNvGrpSpPr/>
          <p:nvPr/>
        </p:nvGrpSpPr>
        <p:grpSpPr>
          <a:xfrm>
            <a:off x="11927414" y="6164275"/>
            <a:ext cx="3794844" cy="1303878"/>
            <a:chOff x="16351" y="0"/>
            <a:chExt cx="6571228" cy="2257821"/>
          </a:xfrm>
        </p:grpSpPr>
        <p:sp>
          <p:nvSpPr>
            <p:cNvPr id="332" name="Google Shape;332;p10"/>
            <p:cNvSpPr/>
            <p:nvPr/>
          </p:nvSpPr>
          <p:spPr>
            <a:xfrm>
              <a:off x="16351" y="0"/>
              <a:ext cx="2570728" cy="2257821"/>
            </a:xfrm>
            <a:custGeom>
              <a:rect b="b" l="l" r="r" t="t"/>
              <a:pathLst>
                <a:path extrusionOk="0" h="2257821" w="2570728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</a:path>
              </a:pathLst>
            </a:custGeom>
            <a:solidFill>
              <a:srgbClr val="EF48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2683351" y="0"/>
              <a:ext cx="3904228" cy="2257821"/>
            </a:xfrm>
            <a:custGeom>
              <a:rect b="b" l="l" r="r" t="t"/>
              <a:pathLst>
                <a:path extrusionOk="0" h="2257821" w="3904228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7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299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5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799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3982" y="399122"/>
                    <a:pt x="3168749" y="493889"/>
                    <a:pt x="3285649" y="493889"/>
                  </a:cubicBezTo>
                  <a:cubicBezTo>
                    <a:pt x="3402549" y="493889"/>
                    <a:pt x="3497316" y="399122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5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3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299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5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</a:path>
              </a:pathLst>
            </a:custGeom>
            <a:solidFill>
              <a:srgbClr val="1BA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10"/>
          <p:cNvGrpSpPr/>
          <p:nvPr/>
        </p:nvGrpSpPr>
        <p:grpSpPr>
          <a:xfrm>
            <a:off x="2591980" y="6815734"/>
            <a:ext cx="3663639" cy="582519"/>
            <a:chOff x="-5018" y="-163"/>
            <a:chExt cx="1280036" cy="203526"/>
          </a:xfrm>
        </p:grpSpPr>
        <p:sp>
          <p:nvSpPr>
            <p:cNvPr id="335" name="Google Shape;335;p10"/>
            <p:cNvSpPr/>
            <p:nvPr/>
          </p:nvSpPr>
          <p:spPr>
            <a:xfrm>
              <a:off x="-5018" y="-163"/>
              <a:ext cx="1280036" cy="203526"/>
            </a:xfrm>
            <a:custGeom>
              <a:rect b="b" l="l" r="r" t="t"/>
              <a:pathLst>
                <a:path extrusionOk="0" h="203526" w="1280036">
                  <a:moveTo>
                    <a:pt x="106618" y="163"/>
                  </a:moveTo>
                  <a:lnTo>
                    <a:pt x="1173418" y="163"/>
                  </a:lnTo>
                  <a:cubicBezTo>
                    <a:pt x="1209824" y="0"/>
                    <a:pt x="1243535" y="19329"/>
                    <a:pt x="1261786" y="50831"/>
                  </a:cubicBezTo>
                  <a:cubicBezTo>
                    <a:pt x="1280036" y="82333"/>
                    <a:pt x="1280036" y="121193"/>
                    <a:pt x="1261786" y="152695"/>
                  </a:cubicBezTo>
                  <a:cubicBezTo>
                    <a:pt x="1243535" y="184197"/>
                    <a:pt x="1209824" y="203526"/>
                    <a:pt x="1173418" y="203363"/>
                  </a:cubicBezTo>
                  <a:lnTo>
                    <a:pt x="106618" y="203363"/>
                  </a:lnTo>
                  <a:cubicBezTo>
                    <a:pt x="70212" y="203526"/>
                    <a:pt x="36501" y="184197"/>
                    <a:pt x="18250" y="152695"/>
                  </a:cubicBezTo>
                  <a:cubicBezTo>
                    <a:pt x="0" y="121193"/>
                    <a:pt x="0" y="82333"/>
                    <a:pt x="18250" y="50831"/>
                  </a:cubicBezTo>
                  <a:cubicBezTo>
                    <a:pt x="36501" y="19329"/>
                    <a:pt x="70212" y="0"/>
                    <a:pt x="106618" y="163"/>
                  </a:cubicBezTo>
                  <a:close/>
                </a:path>
              </a:pathLst>
            </a:custGeom>
            <a:solidFill>
              <a:srgbClr val="1BA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-5018" y="-163"/>
              <a:ext cx="899036" cy="203526"/>
            </a:xfrm>
            <a:custGeom>
              <a:rect b="b" l="l" r="r" t="t"/>
              <a:pathLst>
                <a:path extrusionOk="0" h="203526" w="899036">
                  <a:moveTo>
                    <a:pt x="106618" y="163"/>
                  </a:moveTo>
                  <a:lnTo>
                    <a:pt x="792418" y="163"/>
                  </a:lnTo>
                  <a:cubicBezTo>
                    <a:pt x="828824" y="0"/>
                    <a:pt x="862535" y="19329"/>
                    <a:pt x="880786" y="50831"/>
                  </a:cubicBezTo>
                  <a:cubicBezTo>
                    <a:pt x="899036" y="82333"/>
                    <a:pt x="899036" y="121193"/>
                    <a:pt x="880786" y="152695"/>
                  </a:cubicBezTo>
                  <a:cubicBezTo>
                    <a:pt x="862535" y="184197"/>
                    <a:pt x="828824" y="203526"/>
                    <a:pt x="792418" y="203363"/>
                  </a:cubicBezTo>
                  <a:lnTo>
                    <a:pt x="106618" y="203363"/>
                  </a:lnTo>
                  <a:cubicBezTo>
                    <a:pt x="70212" y="203526"/>
                    <a:pt x="36501" y="184197"/>
                    <a:pt x="18250" y="152695"/>
                  </a:cubicBezTo>
                  <a:cubicBezTo>
                    <a:pt x="0" y="121193"/>
                    <a:pt x="0" y="82333"/>
                    <a:pt x="18250" y="50831"/>
                  </a:cubicBezTo>
                  <a:cubicBezTo>
                    <a:pt x="36501" y="19329"/>
                    <a:pt x="70212" y="0"/>
                    <a:pt x="106618" y="163"/>
                  </a:cubicBezTo>
                  <a:close/>
                </a:path>
              </a:pathLst>
            </a:custGeom>
            <a:solidFill>
              <a:srgbClr val="EF48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7" name="Google Shape;337;p10"/>
          <p:cNvPicPr preferRelativeResize="0"/>
          <p:nvPr/>
        </p:nvPicPr>
        <p:blipFill rotWithShape="1">
          <a:blip r:embed="rId3">
            <a:alphaModFix/>
          </a:blip>
          <a:srcRect b="13871" l="0" r="0" t="28506"/>
          <a:stretch/>
        </p:blipFill>
        <p:spPr>
          <a:xfrm>
            <a:off x="9361712" y="0"/>
            <a:ext cx="89262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50708">
            <a:off x="8522555" y="4296645"/>
            <a:ext cx="1678313" cy="169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2606342" y="1347521"/>
            <a:ext cx="3634915" cy="4560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10"/>
          <p:cNvGrpSpPr/>
          <p:nvPr/>
        </p:nvGrpSpPr>
        <p:grpSpPr>
          <a:xfrm>
            <a:off x="475844" y="7831792"/>
            <a:ext cx="7895911" cy="1404718"/>
            <a:chOff x="0" y="-76200"/>
            <a:chExt cx="10527882" cy="1872957"/>
          </a:xfrm>
        </p:grpSpPr>
        <p:sp>
          <p:nvSpPr>
            <p:cNvPr id="341" name="Google Shape;341;p10"/>
            <p:cNvSpPr txBox="1"/>
            <p:nvPr/>
          </p:nvSpPr>
          <p:spPr>
            <a:xfrm>
              <a:off x="0" y="1321354"/>
              <a:ext cx="10527882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the featured statistic.</a:t>
              </a:r>
              <a:endParaRPr/>
            </a:p>
          </p:txBody>
        </p:sp>
        <p:sp>
          <p:nvSpPr>
            <p:cNvPr id="342" name="Google Shape;342;p10"/>
            <p:cNvSpPr txBox="1"/>
            <p:nvPr/>
          </p:nvSpPr>
          <p:spPr>
            <a:xfrm>
              <a:off x="1699061" y="-76200"/>
              <a:ext cx="7129800" cy="10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299" u="none" cap="none" strike="noStrike">
                  <a:solidFill>
                    <a:srgbClr val="EDEBE7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70%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343" name="Google Shape;343;p10"/>
          <p:cNvGrpSpPr/>
          <p:nvPr/>
        </p:nvGrpSpPr>
        <p:grpSpPr>
          <a:xfrm>
            <a:off x="11091925" y="7831792"/>
            <a:ext cx="5465925" cy="1404718"/>
            <a:chOff x="0" y="-76200"/>
            <a:chExt cx="7287900" cy="1872957"/>
          </a:xfrm>
        </p:grpSpPr>
        <p:sp>
          <p:nvSpPr>
            <p:cNvPr id="344" name="Google Shape;344;p10"/>
            <p:cNvSpPr txBox="1"/>
            <p:nvPr/>
          </p:nvSpPr>
          <p:spPr>
            <a:xfrm>
              <a:off x="79028" y="1321354"/>
              <a:ext cx="7129760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the featured statistic.</a:t>
              </a:r>
              <a:endParaRPr/>
            </a:p>
          </p:txBody>
        </p:sp>
        <p:sp>
          <p:nvSpPr>
            <p:cNvPr id="345" name="Google Shape;345;p10"/>
            <p:cNvSpPr txBox="1"/>
            <p:nvPr/>
          </p:nvSpPr>
          <p:spPr>
            <a:xfrm>
              <a:off x="0" y="-76200"/>
              <a:ext cx="7287900" cy="10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299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 OUT OF 5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346" name="Google Shape;346;p10"/>
          <p:cNvGrpSpPr/>
          <p:nvPr/>
        </p:nvGrpSpPr>
        <p:grpSpPr>
          <a:xfrm>
            <a:off x="1690869" y="1912661"/>
            <a:ext cx="5465862" cy="1282255"/>
            <a:chOff x="0" y="-76200"/>
            <a:chExt cx="7287816" cy="1709674"/>
          </a:xfrm>
        </p:grpSpPr>
        <p:sp>
          <p:nvSpPr>
            <p:cNvPr id="347" name="Google Shape;347;p10"/>
            <p:cNvSpPr txBox="1"/>
            <p:nvPr/>
          </p:nvSpPr>
          <p:spPr>
            <a:xfrm>
              <a:off x="0" y="1158071"/>
              <a:ext cx="728781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the featured statistic.</a:t>
              </a:r>
              <a:endParaRPr/>
            </a:p>
          </p:txBody>
        </p:sp>
        <p:sp>
          <p:nvSpPr>
            <p:cNvPr id="348" name="Google Shape;348;p10"/>
            <p:cNvSpPr txBox="1"/>
            <p:nvPr/>
          </p:nvSpPr>
          <p:spPr>
            <a:xfrm>
              <a:off x="513383" y="-76200"/>
              <a:ext cx="6261000" cy="10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299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12 MILLION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839424">
            <a:off x="151523" y="200015"/>
            <a:ext cx="2173453" cy="219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75018">
            <a:off x="3106540" y="2476471"/>
            <a:ext cx="2372638" cy="48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75018">
            <a:off x="7596423" y="-146328"/>
            <a:ext cx="2372638" cy="48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75018">
            <a:off x="12436613" y="-146328"/>
            <a:ext cx="2372638" cy="48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75018">
            <a:off x="9164206" y="2476471"/>
            <a:ext cx="2372638" cy="48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75018">
            <a:off x="14004397" y="2476471"/>
            <a:ext cx="2372638" cy="4831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9" name="Google Shape;359;p11"/>
          <p:cNvGraphicFramePr/>
          <p:nvPr/>
        </p:nvGraphicFramePr>
        <p:xfrm>
          <a:off x="526057" y="30215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{5FC6B7CB-F7FA-46A7-B1E4-38CA758FC249}</a:tableStyleId>
              </a:tblPr>
              <a:tblGrid>
                <a:gridCol w="4092600"/>
                <a:gridCol w="4475750"/>
                <a:gridCol w="4475750"/>
                <a:gridCol w="4191750"/>
              </a:tblGrid>
              <a:tr h="105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EDEBE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1ST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EDEBE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2ND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EDEBE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3RD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EDEBE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4TH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24"/>
                    </a:solidFill>
                  </a:tcPr>
                </a:tc>
              </a:tr>
              <a:tr h="91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January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April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July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October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  <a:tr h="91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  <a:tr h="91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February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August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November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  <a:tr h="91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  <a:tr h="91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March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June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September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  <a:tr h="91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</a:tbl>
          </a:graphicData>
        </a:graphic>
      </p:graphicFrame>
      <p:pic>
        <p:nvPicPr>
          <p:cNvPr id="360" name="Google Shape;36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175485">
            <a:off x="15785986" y="209992"/>
            <a:ext cx="2110195" cy="212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75018">
            <a:off x="2323688" y="45296"/>
            <a:ext cx="2372638" cy="48315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1"/>
          <p:cNvSpPr txBox="1"/>
          <p:nvPr/>
        </p:nvSpPr>
        <p:spPr>
          <a:xfrm>
            <a:off x="1890759" y="941964"/>
            <a:ext cx="14506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5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WRITE YOUR TOPIC OR IDEA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"/>
          <p:cNvSpPr txBox="1"/>
          <p:nvPr/>
        </p:nvSpPr>
        <p:spPr>
          <a:xfrm>
            <a:off x="1028700" y="7274821"/>
            <a:ext cx="81153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6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WRITE 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6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HEADING HERE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368" name="Google Shape;368;p12"/>
          <p:cNvGrpSpPr/>
          <p:nvPr/>
        </p:nvGrpSpPr>
        <p:grpSpPr>
          <a:xfrm>
            <a:off x="-1258218" y="177200"/>
            <a:ext cx="6602755" cy="5788517"/>
            <a:chOff x="0" y="0"/>
            <a:chExt cx="8803672" cy="7718022"/>
          </a:xfrm>
        </p:grpSpPr>
        <p:pic>
          <p:nvPicPr>
            <p:cNvPr id="369" name="Google Shape;369;p12"/>
            <p:cNvPicPr preferRelativeResize="0"/>
            <p:nvPr/>
          </p:nvPicPr>
          <p:blipFill rotWithShape="1">
            <a:blip r:embed="rId3">
              <a:alphaModFix/>
            </a:blip>
            <a:srcRect b="0" l="0" r="50146" t="0"/>
            <a:stretch/>
          </p:blipFill>
          <p:spPr>
            <a:xfrm rot="6369591">
              <a:off x="3342289" y="-1283204"/>
              <a:ext cx="2936329" cy="7464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2"/>
            <p:cNvPicPr preferRelativeResize="0"/>
            <p:nvPr/>
          </p:nvPicPr>
          <p:blipFill rotWithShape="1">
            <a:blip r:embed="rId4">
              <a:alphaModFix/>
            </a:blip>
            <a:srcRect b="0" l="50145" r="0" t="0"/>
            <a:stretch/>
          </p:blipFill>
          <p:spPr>
            <a:xfrm rot="6369591">
              <a:off x="2525055" y="1537107"/>
              <a:ext cx="2936329" cy="74641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" name="Google Shape;371;p12"/>
          <p:cNvGrpSpPr/>
          <p:nvPr/>
        </p:nvGrpSpPr>
        <p:grpSpPr>
          <a:xfrm>
            <a:off x="8571760" y="538878"/>
            <a:ext cx="9168148" cy="9209243"/>
            <a:chOff x="1813" y="0"/>
            <a:chExt cx="809173" cy="812800"/>
          </a:xfrm>
        </p:grpSpPr>
        <p:sp>
          <p:nvSpPr>
            <p:cNvPr id="372" name="Google Shape;372;p1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12"/>
          <p:cNvSpPr/>
          <p:nvPr/>
        </p:nvSpPr>
        <p:spPr>
          <a:xfrm>
            <a:off x="8813824" y="801501"/>
            <a:ext cx="8684032" cy="868399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12"/>
          <p:cNvGrpSpPr/>
          <p:nvPr/>
        </p:nvGrpSpPr>
        <p:grpSpPr>
          <a:xfrm>
            <a:off x="5168183" y="1028700"/>
            <a:ext cx="3183330" cy="5714109"/>
            <a:chOff x="0" y="0"/>
            <a:chExt cx="4244440" cy="7618812"/>
          </a:xfrm>
        </p:grpSpPr>
        <p:pic>
          <p:nvPicPr>
            <p:cNvPr id="376" name="Google Shape;376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9658758">
              <a:off x="2573041" y="1071413"/>
              <a:ext cx="1148681" cy="82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507694">
              <a:off x="3143285" y="155960"/>
              <a:ext cx="945195" cy="945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130218">
              <a:off x="108803" y="4182248"/>
              <a:ext cx="1148682" cy="82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3318716">
              <a:off x="184961" y="3147355"/>
              <a:ext cx="945195" cy="945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8477692">
              <a:off x="1997612" y="6523441"/>
              <a:ext cx="1148682" cy="82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326630">
              <a:off x="2828940" y="5815842"/>
              <a:ext cx="945195" cy="9451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3"/>
          <p:cNvGrpSpPr/>
          <p:nvPr/>
        </p:nvGrpSpPr>
        <p:grpSpPr>
          <a:xfrm rot="-5400000">
            <a:off x="-3870982" y="3564279"/>
            <a:ext cx="10755746" cy="3158443"/>
            <a:chOff x="0" y="-19050"/>
            <a:chExt cx="2832789" cy="831850"/>
          </a:xfrm>
        </p:grpSpPr>
        <p:sp>
          <p:nvSpPr>
            <p:cNvPr id="387" name="Google Shape;387;p13"/>
            <p:cNvSpPr/>
            <p:nvPr/>
          </p:nvSpPr>
          <p:spPr>
            <a:xfrm>
              <a:off x="0" y="0"/>
              <a:ext cx="2832789" cy="95323"/>
            </a:xfrm>
            <a:custGeom>
              <a:rect b="b" l="l" r="r" t="t"/>
              <a:pathLst>
                <a:path extrusionOk="0" h="95323" w="2832789">
                  <a:moveTo>
                    <a:pt x="0" y="0"/>
                  </a:moveTo>
                  <a:lnTo>
                    <a:pt x="2832789" y="0"/>
                  </a:lnTo>
                  <a:lnTo>
                    <a:pt x="2832789" y="95323"/>
                  </a:lnTo>
                  <a:lnTo>
                    <a:pt x="0" y="95323"/>
                  </a:lnTo>
                  <a:close/>
                </a:path>
              </a:pathLst>
            </a:custGeom>
            <a:solidFill>
              <a:srgbClr val="EF4824"/>
            </a:solidFill>
            <a:ln>
              <a:noFill/>
            </a:ln>
          </p:spPr>
        </p:sp>
        <p:sp>
          <p:nvSpPr>
            <p:cNvPr id="388" name="Google Shape;388;p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3"/>
          <p:cNvGrpSpPr/>
          <p:nvPr/>
        </p:nvGrpSpPr>
        <p:grpSpPr>
          <a:xfrm rot="-5400000">
            <a:off x="14055078" y="3564288"/>
            <a:ext cx="10755746" cy="3158425"/>
            <a:chOff x="0" y="-19050"/>
            <a:chExt cx="2832789" cy="831850"/>
          </a:xfrm>
        </p:grpSpPr>
        <p:sp>
          <p:nvSpPr>
            <p:cNvPr id="390" name="Google Shape;390;p13"/>
            <p:cNvSpPr/>
            <p:nvPr/>
          </p:nvSpPr>
          <p:spPr>
            <a:xfrm>
              <a:off x="0" y="0"/>
              <a:ext cx="2832789" cy="119873"/>
            </a:xfrm>
            <a:custGeom>
              <a:rect b="b" l="l" r="r" t="t"/>
              <a:pathLst>
                <a:path extrusionOk="0" h="119873" w="2832789">
                  <a:moveTo>
                    <a:pt x="0" y="0"/>
                  </a:moveTo>
                  <a:lnTo>
                    <a:pt x="2832789" y="0"/>
                  </a:lnTo>
                  <a:lnTo>
                    <a:pt x="2832789" y="119873"/>
                  </a:lnTo>
                  <a:lnTo>
                    <a:pt x="0" y="119873"/>
                  </a:ln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</p:sp>
        <p:sp>
          <p:nvSpPr>
            <p:cNvPr id="391" name="Google Shape;391;p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2" name="Google Shape;3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936" y="3367312"/>
            <a:ext cx="1194818" cy="23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5968" y="6919688"/>
            <a:ext cx="1194818" cy="23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6591" y="271742"/>
            <a:ext cx="1194818" cy="23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4307" y="795235"/>
            <a:ext cx="1194818" cy="23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1409" y="6919688"/>
            <a:ext cx="1194818" cy="23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1554" y="3566053"/>
            <a:ext cx="1194818" cy="23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84292" y="6919688"/>
            <a:ext cx="1194818" cy="23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89474" y="1441049"/>
            <a:ext cx="1194818" cy="2338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13"/>
          <p:cNvGrpSpPr/>
          <p:nvPr/>
        </p:nvGrpSpPr>
        <p:grpSpPr>
          <a:xfrm>
            <a:off x="4303708" y="3952441"/>
            <a:ext cx="9680584" cy="2027209"/>
            <a:chOff x="0" y="-161925"/>
            <a:chExt cx="12907446" cy="2702945"/>
          </a:xfrm>
        </p:grpSpPr>
        <p:sp>
          <p:nvSpPr>
            <p:cNvPr id="401" name="Google Shape;401;p13"/>
            <p:cNvSpPr txBox="1"/>
            <p:nvPr/>
          </p:nvSpPr>
          <p:spPr>
            <a:xfrm>
              <a:off x="415593" y="-161925"/>
              <a:ext cx="12076200" cy="20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9915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THANK YOU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02" name="Google Shape;402;p13"/>
            <p:cNvSpPr txBox="1"/>
            <p:nvPr/>
          </p:nvSpPr>
          <p:spPr>
            <a:xfrm>
              <a:off x="0" y="2065617"/>
              <a:ext cx="1290744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Write a closing statement or call-to-action here.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4"/>
          <p:cNvPicPr preferRelativeResize="0"/>
          <p:nvPr/>
        </p:nvPicPr>
        <p:blipFill rotWithShape="1">
          <a:blip r:embed="rId3">
            <a:alphaModFix/>
          </a:blip>
          <a:srcRect b="0" l="3219" r="3218" t="0"/>
          <a:stretch/>
        </p:blipFill>
        <p:spPr>
          <a:xfrm>
            <a:off x="1028700" y="1064884"/>
            <a:ext cx="7608531" cy="813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0642" y="271863"/>
            <a:ext cx="1744646" cy="158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402788">
            <a:off x="7557688" y="7420400"/>
            <a:ext cx="1770077" cy="247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9620" y="5349692"/>
            <a:ext cx="1157321" cy="145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79631">
            <a:off x="15672334" y="2867565"/>
            <a:ext cx="1967130" cy="163450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4"/>
          <p:cNvSpPr txBox="1"/>
          <p:nvPr/>
        </p:nvSpPr>
        <p:spPr>
          <a:xfrm>
            <a:off x="9749877" y="1291943"/>
            <a:ext cx="7702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5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IN TOUCH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13" name="Google Shape;413;p14"/>
          <p:cNvGrpSpPr/>
          <p:nvPr/>
        </p:nvGrpSpPr>
        <p:grpSpPr>
          <a:xfrm>
            <a:off x="11383998" y="3911863"/>
            <a:ext cx="4434483" cy="4746015"/>
            <a:chOff x="0" y="-38100"/>
            <a:chExt cx="5912644" cy="6328019"/>
          </a:xfrm>
        </p:grpSpPr>
        <p:sp>
          <p:nvSpPr>
            <p:cNvPr id="414" name="Google Shape;414;p14"/>
            <p:cNvSpPr txBox="1"/>
            <p:nvPr/>
          </p:nvSpPr>
          <p:spPr>
            <a:xfrm>
              <a:off x="173951" y="-38100"/>
              <a:ext cx="55647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99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EMAIL 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15" name="Google Shape;415;p14"/>
            <p:cNvSpPr txBox="1"/>
            <p:nvPr/>
          </p:nvSpPr>
          <p:spPr>
            <a:xfrm>
              <a:off x="0" y="774343"/>
              <a:ext cx="5912644" cy="522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hello@reallygreatsite.com</a:t>
              </a:r>
              <a:endParaRPr/>
            </a:p>
          </p:txBody>
        </p:sp>
        <p:sp>
          <p:nvSpPr>
            <p:cNvPr id="416" name="Google Shape;416;p14"/>
            <p:cNvSpPr txBox="1"/>
            <p:nvPr/>
          </p:nvSpPr>
          <p:spPr>
            <a:xfrm>
              <a:off x="173951" y="2452920"/>
              <a:ext cx="55647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99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SOCIAL MEDIA 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17" name="Google Shape;417;p14"/>
            <p:cNvSpPr txBox="1"/>
            <p:nvPr/>
          </p:nvSpPr>
          <p:spPr>
            <a:xfrm>
              <a:off x="173951" y="3270722"/>
              <a:ext cx="5564741" cy="522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@reallygreatsite</a:t>
              </a:r>
              <a:endParaRPr/>
            </a:p>
          </p:txBody>
        </p:sp>
        <p:sp>
          <p:nvSpPr>
            <p:cNvPr id="418" name="Google Shape;418;p14"/>
            <p:cNvSpPr txBox="1"/>
            <p:nvPr/>
          </p:nvSpPr>
          <p:spPr>
            <a:xfrm>
              <a:off x="173951" y="4949299"/>
              <a:ext cx="55647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99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CALL US 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19" name="Google Shape;419;p14"/>
            <p:cNvSpPr txBox="1"/>
            <p:nvPr/>
          </p:nvSpPr>
          <p:spPr>
            <a:xfrm>
              <a:off x="173951" y="5767102"/>
              <a:ext cx="5564741" cy="522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123-456-7890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0" y="5923702"/>
            <a:ext cx="18287996" cy="3158431"/>
            <a:chOff x="0" y="-19050"/>
            <a:chExt cx="4816592" cy="831850"/>
          </a:xfrm>
        </p:grpSpPr>
        <p:sp>
          <p:nvSpPr>
            <p:cNvPr id="425" name="Google Shape;425;p15"/>
            <p:cNvSpPr/>
            <p:nvPr/>
          </p:nvSpPr>
          <p:spPr>
            <a:xfrm>
              <a:off x="0" y="0"/>
              <a:ext cx="4816592" cy="545066"/>
            </a:xfrm>
            <a:custGeom>
              <a:rect b="b" l="l" r="r" t="t"/>
              <a:pathLst>
                <a:path extrusionOk="0" h="54506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5066"/>
                  </a:lnTo>
                  <a:lnTo>
                    <a:pt x="0" y="545066"/>
                  </a:ln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</p:sp>
        <p:sp>
          <p:nvSpPr>
            <p:cNvPr id="426" name="Google Shape;426;p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15"/>
          <p:cNvGrpSpPr/>
          <p:nvPr/>
        </p:nvGrpSpPr>
        <p:grpSpPr>
          <a:xfrm>
            <a:off x="0" y="3863678"/>
            <a:ext cx="18287996" cy="3158431"/>
            <a:chOff x="0" y="-19050"/>
            <a:chExt cx="4816592" cy="831850"/>
          </a:xfrm>
        </p:grpSpPr>
        <p:sp>
          <p:nvSpPr>
            <p:cNvPr id="428" name="Google Shape;428;p15"/>
            <p:cNvSpPr/>
            <p:nvPr/>
          </p:nvSpPr>
          <p:spPr>
            <a:xfrm>
              <a:off x="0" y="0"/>
              <a:ext cx="4816592" cy="545066"/>
            </a:xfrm>
            <a:custGeom>
              <a:rect b="b" l="l" r="r" t="t"/>
              <a:pathLst>
                <a:path extrusionOk="0" h="54506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5066"/>
                  </a:lnTo>
                  <a:lnTo>
                    <a:pt x="0" y="545066"/>
                  </a:lnTo>
                  <a:close/>
                </a:path>
              </a:pathLst>
            </a:custGeom>
            <a:solidFill>
              <a:srgbClr val="EF4824"/>
            </a:solidFill>
            <a:ln>
              <a:noFill/>
            </a:ln>
          </p:spPr>
        </p:sp>
        <p:sp>
          <p:nvSpPr>
            <p:cNvPr id="429" name="Google Shape;429;p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0" name="Google Shape;430;p15"/>
          <p:cNvPicPr preferRelativeResize="0"/>
          <p:nvPr/>
        </p:nvPicPr>
        <p:blipFill rotWithShape="1">
          <a:blip r:embed="rId3">
            <a:alphaModFix/>
          </a:blip>
          <a:srcRect b="34529" l="5229" r="16517" t="0"/>
          <a:stretch/>
        </p:blipFill>
        <p:spPr>
          <a:xfrm>
            <a:off x="1325358" y="3926483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5"/>
          <p:cNvPicPr preferRelativeResize="0"/>
          <p:nvPr/>
        </p:nvPicPr>
        <p:blipFill rotWithShape="1">
          <a:blip r:embed="rId4">
            <a:alphaModFix/>
          </a:blip>
          <a:srcRect b="24621" l="17599" r="44925" t="4835"/>
          <a:stretch/>
        </p:blipFill>
        <p:spPr>
          <a:xfrm>
            <a:off x="5277852" y="3936008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5"/>
          <p:cNvPicPr preferRelativeResize="0"/>
          <p:nvPr/>
        </p:nvPicPr>
        <p:blipFill rotWithShape="1">
          <a:blip r:embed="rId5">
            <a:alphaModFix/>
          </a:blip>
          <a:srcRect b="25384" l="13085" r="51235" t="7373"/>
          <a:stretch/>
        </p:blipFill>
        <p:spPr>
          <a:xfrm>
            <a:off x="9378434" y="3926483"/>
            <a:ext cx="329436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5"/>
          <p:cNvPicPr preferRelativeResize="0"/>
          <p:nvPr/>
        </p:nvPicPr>
        <p:blipFill rotWithShape="1">
          <a:blip r:embed="rId6">
            <a:alphaModFix/>
          </a:blip>
          <a:srcRect b="47539" l="19708" r="55627" t="6044"/>
          <a:stretch/>
        </p:blipFill>
        <p:spPr>
          <a:xfrm>
            <a:off x="13474805" y="3926483"/>
            <a:ext cx="3298979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97126" y="655559"/>
            <a:ext cx="2558400" cy="182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526725" y="655559"/>
            <a:ext cx="2558400" cy="1823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15"/>
          <p:cNvGrpSpPr/>
          <p:nvPr/>
        </p:nvGrpSpPr>
        <p:grpSpPr>
          <a:xfrm>
            <a:off x="1514216" y="951421"/>
            <a:ext cx="15259500" cy="1698712"/>
            <a:chOff x="0" y="-114300"/>
            <a:chExt cx="20346000" cy="2264950"/>
          </a:xfrm>
        </p:grpSpPr>
        <p:sp>
          <p:nvSpPr>
            <p:cNvPr id="437" name="Google Shape;437;p15"/>
            <p:cNvSpPr txBox="1"/>
            <p:nvPr/>
          </p:nvSpPr>
          <p:spPr>
            <a:xfrm>
              <a:off x="0" y="-114300"/>
              <a:ext cx="203460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6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ADD A TEAM MEMBERS PAGE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38" name="Google Shape;438;p15"/>
            <p:cNvSpPr txBox="1"/>
            <p:nvPr/>
          </p:nvSpPr>
          <p:spPr>
            <a:xfrm>
              <a:off x="2465268" y="1675247"/>
              <a:ext cx="15415554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39" name="Google Shape;439;p15"/>
          <p:cNvGrpSpPr/>
          <p:nvPr/>
        </p:nvGrpSpPr>
        <p:grpSpPr>
          <a:xfrm>
            <a:off x="1759582" y="8364919"/>
            <a:ext cx="2429727" cy="797560"/>
            <a:chOff x="0" y="-38100"/>
            <a:chExt cx="3239636" cy="1063413"/>
          </a:xfrm>
        </p:grpSpPr>
        <p:sp>
          <p:nvSpPr>
            <p:cNvPr id="440" name="Google Shape;440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441" name="Google Shape;441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  <p:grpSp>
        <p:nvGrpSpPr>
          <p:cNvPr id="442" name="Google Shape;442;p15"/>
          <p:cNvGrpSpPr/>
          <p:nvPr/>
        </p:nvGrpSpPr>
        <p:grpSpPr>
          <a:xfrm>
            <a:off x="5712076" y="8360855"/>
            <a:ext cx="2429727" cy="802195"/>
            <a:chOff x="0" y="-38100"/>
            <a:chExt cx="3239636" cy="1069594"/>
          </a:xfrm>
        </p:grpSpPr>
        <p:sp>
          <p:nvSpPr>
            <p:cNvPr id="443" name="Google Shape;443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444" name="Google Shape;444;p15"/>
            <p:cNvSpPr txBox="1"/>
            <p:nvPr/>
          </p:nvSpPr>
          <p:spPr>
            <a:xfrm>
              <a:off x="0" y="556091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  <p:grpSp>
        <p:nvGrpSpPr>
          <p:cNvPr id="445" name="Google Shape;445;p15"/>
          <p:cNvGrpSpPr/>
          <p:nvPr/>
        </p:nvGrpSpPr>
        <p:grpSpPr>
          <a:xfrm>
            <a:off x="9810753" y="8364919"/>
            <a:ext cx="2429727" cy="797560"/>
            <a:chOff x="0" y="-38100"/>
            <a:chExt cx="3239636" cy="1063413"/>
          </a:xfrm>
        </p:grpSpPr>
        <p:sp>
          <p:nvSpPr>
            <p:cNvPr id="446" name="Google Shape;446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447" name="Google Shape;447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  <p:grpSp>
        <p:nvGrpSpPr>
          <p:cNvPr id="448" name="Google Shape;448;p15"/>
          <p:cNvGrpSpPr/>
          <p:nvPr/>
        </p:nvGrpSpPr>
        <p:grpSpPr>
          <a:xfrm>
            <a:off x="13909431" y="8364919"/>
            <a:ext cx="2429727" cy="797560"/>
            <a:chOff x="0" y="-38100"/>
            <a:chExt cx="3239636" cy="1063413"/>
          </a:xfrm>
        </p:grpSpPr>
        <p:sp>
          <p:nvSpPr>
            <p:cNvPr id="449" name="Google Shape;449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450" name="Google Shape;450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6"/>
          <p:cNvGrpSpPr/>
          <p:nvPr/>
        </p:nvGrpSpPr>
        <p:grpSpPr>
          <a:xfrm>
            <a:off x="11321335" y="3299737"/>
            <a:ext cx="6078044" cy="5302449"/>
            <a:chOff x="0" y="-19050"/>
            <a:chExt cx="1600802" cy="1396530"/>
          </a:xfrm>
        </p:grpSpPr>
        <p:sp>
          <p:nvSpPr>
            <p:cNvPr id="456" name="Google Shape;456;p16"/>
            <p:cNvSpPr/>
            <p:nvPr/>
          </p:nvSpPr>
          <p:spPr>
            <a:xfrm>
              <a:off x="0" y="0"/>
              <a:ext cx="1600802" cy="1377480"/>
            </a:xfrm>
            <a:custGeom>
              <a:rect b="b" l="l" r="r" t="t"/>
              <a:pathLst>
                <a:path extrusionOk="0" h="1377480" w="1600802">
                  <a:moveTo>
                    <a:pt x="29296" y="0"/>
                  </a:moveTo>
                  <a:lnTo>
                    <a:pt x="1571506" y="0"/>
                  </a:lnTo>
                  <a:cubicBezTo>
                    <a:pt x="1587685" y="0"/>
                    <a:pt x="1600802" y="13116"/>
                    <a:pt x="1600802" y="29296"/>
                  </a:cubicBezTo>
                  <a:lnTo>
                    <a:pt x="1600802" y="1348184"/>
                  </a:lnTo>
                  <a:cubicBezTo>
                    <a:pt x="1600802" y="1355954"/>
                    <a:pt x="1597715" y="1363405"/>
                    <a:pt x="1592221" y="1368899"/>
                  </a:cubicBezTo>
                  <a:cubicBezTo>
                    <a:pt x="1586727" y="1374393"/>
                    <a:pt x="1579275" y="1377480"/>
                    <a:pt x="1571506" y="1377480"/>
                  </a:cubicBezTo>
                  <a:lnTo>
                    <a:pt x="29296" y="1377480"/>
                  </a:lnTo>
                  <a:cubicBezTo>
                    <a:pt x="13116" y="1377480"/>
                    <a:pt x="0" y="1364364"/>
                    <a:pt x="0" y="1348184"/>
                  </a:cubicBezTo>
                  <a:lnTo>
                    <a:pt x="0" y="29296"/>
                  </a:lnTo>
                  <a:cubicBezTo>
                    <a:pt x="0" y="13116"/>
                    <a:pt x="13116" y="0"/>
                    <a:pt x="29296" y="0"/>
                  </a:cubicBezTo>
                  <a:close/>
                </a:path>
              </a:pathLst>
            </a:custGeom>
            <a:solidFill>
              <a:srgbClr val="63B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8" name="Google Shape;458;p16"/>
          <p:cNvPicPr preferRelativeResize="0"/>
          <p:nvPr/>
        </p:nvPicPr>
        <p:blipFill rotWithShape="1">
          <a:blip r:embed="rId3">
            <a:alphaModFix/>
          </a:blip>
          <a:srcRect b="33998" l="0" r="26927" t="24849"/>
          <a:stretch/>
        </p:blipFill>
        <p:spPr>
          <a:xfrm>
            <a:off x="11584794" y="3642442"/>
            <a:ext cx="5551125" cy="4689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16"/>
          <p:cNvGrpSpPr/>
          <p:nvPr/>
        </p:nvGrpSpPr>
        <p:grpSpPr>
          <a:xfrm>
            <a:off x="1076119" y="3299737"/>
            <a:ext cx="9311275" cy="5302449"/>
            <a:chOff x="0" y="-19050"/>
            <a:chExt cx="2452352" cy="1396530"/>
          </a:xfrm>
        </p:grpSpPr>
        <p:sp>
          <p:nvSpPr>
            <p:cNvPr id="460" name="Google Shape;460;p16"/>
            <p:cNvSpPr/>
            <p:nvPr/>
          </p:nvSpPr>
          <p:spPr>
            <a:xfrm>
              <a:off x="0" y="0"/>
              <a:ext cx="2452352" cy="1377480"/>
            </a:xfrm>
            <a:custGeom>
              <a:rect b="b" l="l" r="r" t="t"/>
              <a:pathLst>
                <a:path extrusionOk="0" h="1377480" w="2452352">
                  <a:moveTo>
                    <a:pt x="19123" y="0"/>
                  </a:moveTo>
                  <a:lnTo>
                    <a:pt x="2433229" y="0"/>
                  </a:lnTo>
                  <a:cubicBezTo>
                    <a:pt x="2443790" y="0"/>
                    <a:pt x="2452352" y="8562"/>
                    <a:pt x="2452352" y="19123"/>
                  </a:cubicBezTo>
                  <a:lnTo>
                    <a:pt x="2452352" y="1358357"/>
                  </a:lnTo>
                  <a:cubicBezTo>
                    <a:pt x="2452352" y="1368918"/>
                    <a:pt x="2443790" y="1377480"/>
                    <a:pt x="2433229" y="1377480"/>
                  </a:cubicBezTo>
                  <a:lnTo>
                    <a:pt x="19123" y="1377480"/>
                  </a:lnTo>
                  <a:cubicBezTo>
                    <a:pt x="8562" y="1377480"/>
                    <a:pt x="0" y="1368918"/>
                    <a:pt x="0" y="1358357"/>
                  </a:cubicBezTo>
                  <a:lnTo>
                    <a:pt x="0" y="19123"/>
                  </a:lnTo>
                  <a:cubicBezTo>
                    <a:pt x="0" y="8562"/>
                    <a:pt x="8562" y="0"/>
                    <a:pt x="19123" y="0"/>
                  </a:cubicBez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2" name="Google Shape;4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1019862" y="930178"/>
            <a:ext cx="1380286" cy="169833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6"/>
          <p:cNvSpPr txBox="1"/>
          <p:nvPr/>
        </p:nvSpPr>
        <p:spPr>
          <a:xfrm>
            <a:off x="2798464" y="1127166"/>
            <a:ext cx="5866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CREDITS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64" name="Google Shape;464;p16"/>
          <p:cNvGrpSpPr/>
          <p:nvPr/>
        </p:nvGrpSpPr>
        <p:grpSpPr>
          <a:xfrm>
            <a:off x="1710005" y="4226394"/>
            <a:ext cx="8043502" cy="3373801"/>
            <a:chOff x="0" y="-95250"/>
            <a:chExt cx="10724669" cy="4498403"/>
          </a:xfrm>
        </p:grpSpPr>
        <p:sp>
          <p:nvSpPr>
            <p:cNvPr id="465" name="Google Shape;465;p16"/>
            <p:cNvSpPr txBox="1"/>
            <p:nvPr/>
          </p:nvSpPr>
          <p:spPr>
            <a:xfrm>
              <a:off x="0" y="-95250"/>
              <a:ext cx="10724669" cy="2225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4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62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 presentation template</a:t>
              </a:r>
              <a:endParaRPr/>
            </a:p>
            <a:p>
              <a:pPr indent="0" lvl="0" marL="0" marR="0" rtl="0" algn="ctr">
                <a:lnSpc>
                  <a:spcPct val="154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62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 free for everyone to</a:t>
              </a:r>
              <a:endParaRPr/>
            </a:p>
            <a:p>
              <a:pPr indent="0" lvl="1" marL="0" marR="0" rtl="0" algn="ctr">
                <a:lnSpc>
                  <a:spcPct val="154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62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thanks to the following:</a:t>
              </a:r>
              <a:endParaRPr/>
            </a:p>
          </p:txBody>
        </p:sp>
        <p:sp>
          <p:nvSpPr>
            <p:cNvPr id="466" name="Google Shape;466;p16"/>
            <p:cNvSpPr txBox="1"/>
            <p:nvPr/>
          </p:nvSpPr>
          <p:spPr>
            <a:xfrm>
              <a:off x="0" y="3120918"/>
              <a:ext cx="10724669" cy="12822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99" u="sng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SlidesCarnival for the presentation template</a:t>
              </a:r>
              <a:endParaRPr/>
            </a:p>
            <a:p>
              <a:pPr indent="0" lvl="1" marL="0" marR="0" rtl="0" algn="ctr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99" u="sng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Pexels for the photos</a:t>
              </a:r>
              <a:endParaRPr/>
            </a:p>
          </p:txBody>
        </p:sp>
      </p:grpSp>
      <p:grpSp>
        <p:nvGrpSpPr>
          <p:cNvPr id="467" name="Google Shape;467;p16"/>
          <p:cNvGrpSpPr/>
          <p:nvPr/>
        </p:nvGrpSpPr>
        <p:grpSpPr>
          <a:xfrm>
            <a:off x="14374471" y="762771"/>
            <a:ext cx="4204329" cy="4210068"/>
            <a:chOff x="0" y="0"/>
            <a:chExt cx="5605772" cy="5613424"/>
          </a:xfrm>
        </p:grpSpPr>
        <p:pic>
          <p:nvPicPr>
            <p:cNvPr id="468" name="Google Shape;468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488780">
              <a:off x="326552" y="325868"/>
              <a:ext cx="4952667" cy="4961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16"/>
            <p:cNvSpPr txBox="1"/>
            <p:nvPr/>
          </p:nvSpPr>
          <p:spPr>
            <a:xfrm rot="488815">
              <a:off x="914272" y="2246924"/>
              <a:ext cx="3759743" cy="12410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3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7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HAPPY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indent="0" lvl="0" marL="0" marR="0" rtl="0" algn="ctr">
                <a:lnSpc>
                  <a:spcPct val="123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7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DESIGNING!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470" name="Google Shape;470;p16"/>
          <p:cNvGrpSpPr/>
          <p:nvPr/>
        </p:nvGrpSpPr>
        <p:grpSpPr>
          <a:xfrm rot="10800000">
            <a:off x="0" y="7200887"/>
            <a:ext cx="9144000" cy="3158443"/>
            <a:chOff x="0" y="-19050"/>
            <a:chExt cx="2408296" cy="831850"/>
          </a:xfrm>
        </p:grpSpPr>
        <p:sp>
          <p:nvSpPr>
            <p:cNvPr id="471" name="Google Shape;471;p16"/>
            <p:cNvSpPr/>
            <p:nvPr/>
          </p:nvSpPr>
          <p:spPr>
            <a:xfrm>
              <a:off x="0" y="0"/>
              <a:ext cx="2408296" cy="95323"/>
            </a:xfrm>
            <a:custGeom>
              <a:rect b="b" l="l" r="r" t="t"/>
              <a:pathLst>
                <a:path extrusionOk="0" h="9532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95323"/>
                  </a:lnTo>
                  <a:lnTo>
                    <a:pt x="0" y="95323"/>
                  </a:ln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</p:sp>
        <p:sp>
          <p:nvSpPr>
            <p:cNvPr id="472" name="Google Shape;472;p1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16"/>
          <p:cNvGrpSpPr/>
          <p:nvPr/>
        </p:nvGrpSpPr>
        <p:grpSpPr>
          <a:xfrm rot="10800000">
            <a:off x="9144000" y="7200887"/>
            <a:ext cx="9144000" cy="3158443"/>
            <a:chOff x="0" y="-19050"/>
            <a:chExt cx="2408296" cy="831850"/>
          </a:xfrm>
        </p:grpSpPr>
        <p:sp>
          <p:nvSpPr>
            <p:cNvPr id="474" name="Google Shape;474;p16"/>
            <p:cNvSpPr/>
            <p:nvPr/>
          </p:nvSpPr>
          <p:spPr>
            <a:xfrm>
              <a:off x="0" y="0"/>
              <a:ext cx="2408296" cy="95323"/>
            </a:xfrm>
            <a:custGeom>
              <a:rect b="b" l="l" r="r" t="t"/>
              <a:pathLst>
                <a:path extrusionOk="0" h="9532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95323"/>
                  </a:lnTo>
                  <a:lnTo>
                    <a:pt x="0" y="95323"/>
                  </a:lnTo>
                  <a:close/>
                </a:path>
              </a:pathLst>
            </a:custGeom>
            <a:solidFill>
              <a:srgbClr val="EF4824"/>
            </a:solidFill>
            <a:ln>
              <a:noFill/>
            </a:ln>
          </p:spPr>
        </p:sp>
        <p:sp>
          <p:nvSpPr>
            <p:cNvPr id="475" name="Google Shape;475;p1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7"/>
          <p:cNvPicPr preferRelativeResize="0"/>
          <p:nvPr/>
        </p:nvPicPr>
        <p:blipFill rotWithShape="1">
          <a:blip r:embed="rId3">
            <a:alphaModFix/>
          </a:blip>
          <a:srcRect b="0" l="12935" r="7225" t="0"/>
          <a:stretch/>
        </p:blipFill>
        <p:spPr>
          <a:xfrm>
            <a:off x="0" y="0"/>
            <a:ext cx="821305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90418">
            <a:off x="6869885" y="5509545"/>
            <a:ext cx="2686331" cy="363017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7"/>
          <p:cNvSpPr txBox="1"/>
          <p:nvPr/>
        </p:nvSpPr>
        <p:spPr>
          <a:xfrm>
            <a:off x="9751597" y="1330183"/>
            <a:ext cx="73173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6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FONTS IN THIS PRESENTATION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83" name="Google Shape;483;p17"/>
          <p:cNvGrpSpPr/>
          <p:nvPr/>
        </p:nvGrpSpPr>
        <p:grpSpPr>
          <a:xfrm>
            <a:off x="10610787" y="5537142"/>
            <a:ext cx="6458013" cy="2882435"/>
            <a:chOff x="0" y="-95250"/>
            <a:chExt cx="8610684" cy="3843248"/>
          </a:xfrm>
        </p:grpSpPr>
        <p:sp>
          <p:nvSpPr>
            <p:cNvPr id="484" name="Google Shape;484;p17"/>
            <p:cNvSpPr txBox="1"/>
            <p:nvPr/>
          </p:nvSpPr>
          <p:spPr>
            <a:xfrm>
              <a:off x="0" y="-95250"/>
              <a:ext cx="8610684" cy="1448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54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62" u="none" cap="none" strike="noStrike">
                  <a:solidFill>
                    <a:srgbClr val="1BA5D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 presentation template</a:t>
              </a:r>
              <a:endParaRPr/>
            </a:p>
            <a:p>
              <a:pPr indent="0" lvl="1" marL="0" marR="0" rtl="0" algn="r">
                <a:lnSpc>
                  <a:spcPct val="154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62" u="none" cap="none" strike="noStrike">
                  <a:solidFill>
                    <a:srgbClr val="1BA5D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uses the following free fonts:</a:t>
              </a:r>
              <a:endParaRPr/>
            </a:p>
          </p:txBody>
        </p:sp>
        <p:sp>
          <p:nvSpPr>
            <p:cNvPr id="485" name="Google Shape;485;p17"/>
            <p:cNvSpPr txBox="1"/>
            <p:nvPr/>
          </p:nvSpPr>
          <p:spPr>
            <a:xfrm>
              <a:off x="0" y="1792663"/>
              <a:ext cx="8610684" cy="19553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Titles: Montserrat Extra-Bold</a:t>
              </a:r>
              <a:endParaRPr/>
            </a:p>
            <a:p>
              <a:pPr indent="0" lvl="1" marL="0" marR="0" rtl="0" algn="r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Headers: Montserrat Extra-Bold</a:t>
              </a:r>
              <a:endParaRPr/>
            </a:p>
            <a:p>
              <a:pPr indent="0" lvl="1" marL="0" marR="0" rtl="0" algn="r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Body Copy: Montserrat Semi-Bold</a:t>
              </a:r>
              <a:endParaRPr/>
            </a:p>
          </p:txBody>
        </p:sp>
      </p:grpSp>
      <p:grpSp>
        <p:nvGrpSpPr>
          <p:cNvPr id="486" name="Google Shape;486;p17"/>
          <p:cNvGrpSpPr/>
          <p:nvPr/>
        </p:nvGrpSpPr>
        <p:grpSpPr>
          <a:xfrm rot="-5400000">
            <a:off x="14055078" y="3564288"/>
            <a:ext cx="10755746" cy="3158425"/>
            <a:chOff x="0" y="-19050"/>
            <a:chExt cx="2832789" cy="831850"/>
          </a:xfrm>
        </p:grpSpPr>
        <p:sp>
          <p:nvSpPr>
            <p:cNvPr id="487" name="Google Shape;487;p17"/>
            <p:cNvSpPr/>
            <p:nvPr/>
          </p:nvSpPr>
          <p:spPr>
            <a:xfrm>
              <a:off x="0" y="0"/>
              <a:ext cx="2832789" cy="119873"/>
            </a:xfrm>
            <a:custGeom>
              <a:rect b="b" l="l" r="r" t="t"/>
              <a:pathLst>
                <a:path extrusionOk="0" h="119873" w="2832789">
                  <a:moveTo>
                    <a:pt x="0" y="0"/>
                  </a:moveTo>
                  <a:lnTo>
                    <a:pt x="2832789" y="0"/>
                  </a:lnTo>
                  <a:lnTo>
                    <a:pt x="2832789" y="119873"/>
                  </a:lnTo>
                  <a:lnTo>
                    <a:pt x="0" y="119873"/>
                  </a:ln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</p:sp>
        <p:sp>
          <p:nvSpPr>
            <p:cNvPr id="488" name="Google Shape;488;p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BDD8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8"/>
          <p:cNvGrpSpPr/>
          <p:nvPr/>
        </p:nvGrpSpPr>
        <p:grpSpPr>
          <a:xfrm>
            <a:off x="-422537" y="3528120"/>
            <a:ext cx="19133074" cy="5177642"/>
            <a:chOff x="0" y="-19050"/>
            <a:chExt cx="5039163" cy="1363659"/>
          </a:xfrm>
        </p:grpSpPr>
        <p:sp>
          <p:nvSpPr>
            <p:cNvPr id="494" name="Google Shape;494;p18"/>
            <p:cNvSpPr/>
            <p:nvPr/>
          </p:nvSpPr>
          <p:spPr>
            <a:xfrm>
              <a:off x="0" y="0"/>
              <a:ext cx="5039163" cy="1344609"/>
            </a:xfrm>
            <a:custGeom>
              <a:rect b="b" l="l" r="r" t="t"/>
              <a:pathLst>
                <a:path extrusionOk="0" h="1344609" w="5039163">
                  <a:moveTo>
                    <a:pt x="20636" y="0"/>
                  </a:moveTo>
                  <a:lnTo>
                    <a:pt x="5018527" y="0"/>
                  </a:lnTo>
                  <a:cubicBezTo>
                    <a:pt x="5029924" y="0"/>
                    <a:pt x="5039163" y="9239"/>
                    <a:pt x="5039163" y="20636"/>
                  </a:cubicBezTo>
                  <a:lnTo>
                    <a:pt x="5039163" y="1323972"/>
                  </a:lnTo>
                  <a:cubicBezTo>
                    <a:pt x="5039163" y="1335370"/>
                    <a:pt x="5029924" y="1344609"/>
                    <a:pt x="5018527" y="1344609"/>
                  </a:cubicBezTo>
                  <a:lnTo>
                    <a:pt x="20636" y="1344609"/>
                  </a:lnTo>
                  <a:cubicBezTo>
                    <a:pt x="15163" y="1344609"/>
                    <a:pt x="9914" y="1342435"/>
                    <a:pt x="6044" y="1338565"/>
                  </a:cubicBezTo>
                  <a:cubicBezTo>
                    <a:pt x="2174" y="1334695"/>
                    <a:pt x="0" y="1329446"/>
                    <a:pt x="0" y="1323972"/>
                  </a:cubicBezTo>
                  <a:lnTo>
                    <a:pt x="0" y="20636"/>
                  </a:lnTo>
                  <a:cubicBezTo>
                    <a:pt x="0" y="9239"/>
                    <a:pt x="9239" y="0"/>
                    <a:pt x="20636" y="0"/>
                  </a:cubicBezTo>
                  <a:close/>
                </a:path>
              </a:pathLst>
            </a:custGeom>
            <a:solidFill>
              <a:srgbClr val="EDEB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6" name="Google Shape;4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536" y="4499145"/>
            <a:ext cx="1267990" cy="135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451" y="4300207"/>
            <a:ext cx="1230446" cy="155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84591" y="4729870"/>
            <a:ext cx="903470" cy="1082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18"/>
          <p:cNvGrpSpPr/>
          <p:nvPr/>
        </p:nvGrpSpPr>
        <p:grpSpPr>
          <a:xfrm>
            <a:off x="15703679" y="2402503"/>
            <a:ext cx="3517100" cy="3602559"/>
            <a:chOff x="1896" y="-3953284"/>
            <a:chExt cx="4689467" cy="4803412"/>
          </a:xfrm>
        </p:grpSpPr>
        <p:grpSp>
          <p:nvGrpSpPr>
            <p:cNvPr id="500" name="Google Shape;500;p18"/>
            <p:cNvGrpSpPr/>
            <p:nvPr/>
          </p:nvGrpSpPr>
          <p:grpSpPr>
            <a:xfrm>
              <a:off x="1896" y="0"/>
              <a:ext cx="846334" cy="850128"/>
              <a:chOff x="1813" y="0"/>
              <a:chExt cx="809173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 rot="-5400000">
              <a:off x="174474" y="-4005613"/>
              <a:ext cx="4464561" cy="4569218"/>
              <a:chOff x="0" y="-19050"/>
              <a:chExt cx="812800" cy="83185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31391" cy="72196"/>
              </a:xfrm>
              <a:custGeom>
                <a:rect b="b" l="l" r="r" t="t"/>
                <a:pathLst>
                  <a:path extrusionOk="0" h="72196" w="31391">
                    <a:moveTo>
                      <a:pt x="0" y="0"/>
                    </a:moveTo>
                    <a:lnTo>
                      <a:pt x="31391" y="0"/>
                    </a:lnTo>
                    <a:lnTo>
                      <a:pt x="31391" y="72196"/>
                    </a:lnTo>
                    <a:lnTo>
                      <a:pt x="0" y="72196"/>
                    </a:lnTo>
                    <a:close/>
                  </a:path>
                </a:pathLst>
              </a:custGeom>
              <a:solidFill>
                <a:srgbClr val="EDEBE7"/>
              </a:solidFill>
              <a:ln>
                <a:noFill/>
              </a:ln>
            </p:spPr>
          </p:sp>
          <p:sp>
            <p:nvSpPr>
              <p:cNvPr id="505" name="Google Shape;505;p1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6" name="Google Shape;506;p18"/>
          <p:cNvGrpSpPr/>
          <p:nvPr/>
        </p:nvGrpSpPr>
        <p:grpSpPr>
          <a:xfrm>
            <a:off x="12099698" y="1764906"/>
            <a:ext cx="6442692" cy="3602560"/>
            <a:chOff x="-3953284" y="-3953285"/>
            <a:chExt cx="8590256" cy="4803413"/>
          </a:xfrm>
        </p:grpSpPr>
        <p:grpSp>
          <p:nvGrpSpPr>
            <p:cNvPr id="507" name="Google Shape;507;p18"/>
            <p:cNvGrpSpPr/>
            <p:nvPr/>
          </p:nvGrpSpPr>
          <p:grpSpPr>
            <a:xfrm>
              <a:off x="1896" y="0"/>
              <a:ext cx="846334" cy="850128"/>
              <a:chOff x="1813" y="0"/>
              <a:chExt cx="809173" cy="812800"/>
            </a:xfrm>
          </p:grpSpPr>
          <p:sp>
            <p:nvSpPr>
              <p:cNvPr id="508" name="Google Shape;50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8"/>
            <p:cNvGrpSpPr/>
            <p:nvPr/>
          </p:nvGrpSpPr>
          <p:grpSpPr>
            <a:xfrm rot="-5400000">
              <a:off x="120067" y="-4005629"/>
              <a:ext cx="4464561" cy="4569249"/>
              <a:chOff x="0" y="-19050"/>
              <a:chExt cx="812800" cy="831850"/>
            </a:xfrm>
          </p:grpSpPr>
          <p:sp>
            <p:nvSpPr>
              <p:cNvPr id="511" name="Google Shape;511;p18"/>
              <p:cNvSpPr/>
              <p:nvPr/>
            </p:nvSpPr>
            <p:spPr>
              <a:xfrm>
                <a:off x="0" y="0"/>
                <a:ext cx="31391" cy="92011"/>
              </a:xfrm>
              <a:custGeom>
                <a:rect b="b" l="l" r="r" t="t"/>
                <a:pathLst>
                  <a:path extrusionOk="0" h="92011" w="31391">
                    <a:moveTo>
                      <a:pt x="0" y="0"/>
                    </a:moveTo>
                    <a:lnTo>
                      <a:pt x="31391" y="0"/>
                    </a:lnTo>
                    <a:lnTo>
                      <a:pt x="31391" y="92011"/>
                    </a:lnTo>
                    <a:lnTo>
                      <a:pt x="0" y="92011"/>
                    </a:lnTo>
                    <a:close/>
                  </a:path>
                </a:pathLst>
              </a:custGeom>
              <a:solidFill>
                <a:srgbClr val="EDEBE7"/>
              </a:solidFill>
              <a:ln>
                <a:noFill/>
              </a:ln>
            </p:spPr>
          </p:sp>
          <p:sp>
            <p:nvSpPr>
              <p:cNvPr id="512" name="Google Shape;512;p1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18"/>
            <p:cNvGrpSpPr/>
            <p:nvPr/>
          </p:nvGrpSpPr>
          <p:grpSpPr>
            <a:xfrm rot="10800000">
              <a:off x="-3953284" y="-3786843"/>
              <a:ext cx="4464561" cy="4569249"/>
              <a:chOff x="0" y="-19050"/>
              <a:chExt cx="812800" cy="831850"/>
            </a:xfrm>
          </p:grpSpPr>
          <p:sp>
            <p:nvSpPr>
              <p:cNvPr id="514" name="Google Shape;514;p18"/>
              <p:cNvSpPr/>
              <p:nvPr/>
            </p:nvSpPr>
            <p:spPr>
              <a:xfrm>
                <a:off x="0" y="0"/>
                <a:ext cx="31391" cy="92011"/>
              </a:xfrm>
              <a:custGeom>
                <a:rect b="b" l="l" r="r" t="t"/>
                <a:pathLst>
                  <a:path extrusionOk="0" h="92011" w="31391">
                    <a:moveTo>
                      <a:pt x="0" y="0"/>
                    </a:moveTo>
                    <a:lnTo>
                      <a:pt x="31391" y="0"/>
                    </a:lnTo>
                    <a:lnTo>
                      <a:pt x="31391" y="92011"/>
                    </a:lnTo>
                    <a:lnTo>
                      <a:pt x="0" y="92011"/>
                    </a:lnTo>
                    <a:close/>
                  </a:path>
                </a:pathLst>
              </a:custGeom>
              <a:solidFill>
                <a:srgbClr val="EDEBE7"/>
              </a:solidFill>
              <a:ln>
                <a:noFill/>
              </a:ln>
            </p:spPr>
          </p:sp>
          <p:sp>
            <p:nvSpPr>
              <p:cNvPr id="515" name="Google Shape;515;p1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" name="Google Shape;516;p18"/>
          <p:cNvGrpSpPr/>
          <p:nvPr/>
        </p:nvGrpSpPr>
        <p:grpSpPr>
          <a:xfrm>
            <a:off x="316893" y="6334739"/>
            <a:ext cx="4500256" cy="1352818"/>
            <a:chOff x="0" y="-38100"/>
            <a:chExt cx="6000341" cy="1803758"/>
          </a:xfrm>
        </p:grpSpPr>
        <p:sp>
          <p:nvSpPr>
            <p:cNvPr id="517" name="Google Shape;517;p18"/>
            <p:cNvSpPr txBox="1"/>
            <p:nvPr/>
          </p:nvSpPr>
          <p:spPr>
            <a:xfrm>
              <a:off x="0" y="-38100"/>
              <a:ext cx="6000341" cy="582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EF48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518" name="Google Shape;518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what</a:t>
              </a:r>
              <a:endParaRPr/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you want to discuss.</a:t>
              </a:r>
              <a:endParaRPr/>
            </a:p>
          </p:txBody>
        </p:sp>
      </p:grpSp>
      <p:grpSp>
        <p:nvGrpSpPr>
          <p:cNvPr id="519" name="Google Shape;519;p18"/>
          <p:cNvGrpSpPr/>
          <p:nvPr/>
        </p:nvGrpSpPr>
        <p:grpSpPr>
          <a:xfrm>
            <a:off x="4701546" y="6334739"/>
            <a:ext cx="4500256" cy="1352818"/>
            <a:chOff x="0" y="-38100"/>
            <a:chExt cx="6000341" cy="1803758"/>
          </a:xfrm>
        </p:grpSpPr>
        <p:sp>
          <p:nvSpPr>
            <p:cNvPr id="520" name="Google Shape;520;p18"/>
            <p:cNvSpPr txBox="1"/>
            <p:nvPr/>
          </p:nvSpPr>
          <p:spPr>
            <a:xfrm>
              <a:off x="0" y="-38100"/>
              <a:ext cx="6000341" cy="582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EF48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521" name="Google Shape;521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what</a:t>
              </a:r>
              <a:endParaRPr/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you want to discuss.</a:t>
              </a:r>
              <a:endParaRPr/>
            </a:p>
          </p:txBody>
        </p:sp>
      </p:grpSp>
      <p:grpSp>
        <p:nvGrpSpPr>
          <p:cNvPr id="522" name="Google Shape;522;p18"/>
          <p:cNvGrpSpPr/>
          <p:nvPr/>
        </p:nvGrpSpPr>
        <p:grpSpPr>
          <a:xfrm>
            <a:off x="9086198" y="6334739"/>
            <a:ext cx="4500256" cy="1352818"/>
            <a:chOff x="0" y="-38100"/>
            <a:chExt cx="6000341" cy="1803758"/>
          </a:xfrm>
        </p:grpSpPr>
        <p:sp>
          <p:nvSpPr>
            <p:cNvPr id="523" name="Google Shape;523;p18"/>
            <p:cNvSpPr txBox="1"/>
            <p:nvPr/>
          </p:nvSpPr>
          <p:spPr>
            <a:xfrm>
              <a:off x="0" y="-38100"/>
              <a:ext cx="6000341" cy="582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EF48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524" name="Google Shape;524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what</a:t>
              </a:r>
              <a:endParaRPr/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you want to discuss.</a:t>
              </a:r>
              <a:endParaRPr/>
            </a:p>
          </p:txBody>
        </p:sp>
      </p:grpSp>
      <p:grpSp>
        <p:nvGrpSpPr>
          <p:cNvPr id="525" name="Google Shape;525;p18"/>
          <p:cNvGrpSpPr/>
          <p:nvPr/>
        </p:nvGrpSpPr>
        <p:grpSpPr>
          <a:xfrm>
            <a:off x="13470851" y="6334739"/>
            <a:ext cx="4500256" cy="1352818"/>
            <a:chOff x="0" y="-38100"/>
            <a:chExt cx="6000341" cy="1803758"/>
          </a:xfrm>
        </p:grpSpPr>
        <p:sp>
          <p:nvSpPr>
            <p:cNvPr id="526" name="Google Shape;526;p18"/>
            <p:cNvSpPr txBox="1"/>
            <p:nvPr/>
          </p:nvSpPr>
          <p:spPr>
            <a:xfrm>
              <a:off x="0" y="-38100"/>
              <a:ext cx="6000341" cy="582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EF48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527" name="Google Shape;527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what</a:t>
              </a:r>
              <a:endParaRPr/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you want to discuss.</a:t>
              </a:r>
              <a:endParaRPr/>
            </a:p>
          </p:txBody>
        </p:sp>
      </p:grpSp>
      <p:sp>
        <p:nvSpPr>
          <p:cNvPr id="528" name="Google Shape;528;p18"/>
          <p:cNvSpPr txBox="1"/>
          <p:nvPr/>
        </p:nvSpPr>
        <p:spPr>
          <a:xfrm>
            <a:off x="851623" y="763084"/>
            <a:ext cx="82347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6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6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TIMELINE PAGE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29" name="Google Shape;52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20979" y="952119"/>
            <a:ext cx="1776915" cy="18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82773">
            <a:off x="13287746" y="1478068"/>
            <a:ext cx="1035790" cy="105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82773">
            <a:off x="14445774" y="-316948"/>
            <a:ext cx="1035790" cy="105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707437">
            <a:off x="683108" y="7950231"/>
            <a:ext cx="1495075" cy="242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8252" y="1738876"/>
            <a:ext cx="4044949" cy="383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300895" y="3940264"/>
            <a:ext cx="3623160" cy="3432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19"/>
          <p:cNvGrpSpPr/>
          <p:nvPr/>
        </p:nvGrpSpPr>
        <p:grpSpPr>
          <a:xfrm>
            <a:off x="8104261" y="994727"/>
            <a:ext cx="4823100" cy="3124448"/>
            <a:chOff x="0" y="-95250"/>
            <a:chExt cx="6430800" cy="4165930"/>
          </a:xfrm>
        </p:grpSpPr>
        <p:sp>
          <p:nvSpPr>
            <p:cNvPr id="540" name="Google Shape;540;p19"/>
            <p:cNvSpPr txBox="1"/>
            <p:nvPr/>
          </p:nvSpPr>
          <p:spPr>
            <a:xfrm>
              <a:off x="2323160" y="-95250"/>
              <a:ext cx="1784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0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S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541" name="Google Shape;541;p19"/>
            <p:cNvSpPr txBox="1"/>
            <p:nvPr/>
          </p:nvSpPr>
          <p:spPr>
            <a:xfrm>
              <a:off x="1077590" y="1460923"/>
              <a:ext cx="4275620" cy="582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STRENGTHS</a:t>
              </a:r>
              <a:endParaRPr/>
            </a:p>
          </p:txBody>
        </p:sp>
        <p:sp>
          <p:nvSpPr>
            <p:cNvPr id="542" name="Google Shape;542;p19"/>
            <p:cNvSpPr txBox="1"/>
            <p:nvPr/>
          </p:nvSpPr>
          <p:spPr>
            <a:xfrm>
              <a:off x="0" y="2500748"/>
              <a:ext cx="6430800" cy="15699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are you doing well? 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sets you apart?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are your good qualities?</a:t>
              </a:r>
              <a:endParaRPr/>
            </a:p>
          </p:txBody>
        </p:sp>
      </p:grpSp>
      <p:grpSp>
        <p:nvGrpSpPr>
          <p:cNvPr id="543" name="Google Shape;543;p19"/>
          <p:cNvGrpSpPr/>
          <p:nvPr/>
        </p:nvGrpSpPr>
        <p:grpSpPr>
          <a:xfrm>
            <a:off x="8104261" y="5338514"/>
            <a:ext cx="4823100" cy="3919786"/>
            <a:chOff x="0" y="-95250"/>
            <a:chExt cx="6430800" cy="5226380"/>
          </a:xfrm>
        </p:grpSpPr>
        <p:sp>
          <p:nvSpPr>
            <p:cNvPr id="544" name="Google Shape;544;p19"/>
            <p:cNvSpPr txBox="1"/>
            <p:nvPr/>
          </p:nvSpPr>
          <p:spPr>
            <a:xfrm>
              <a:off x="2323160" y="-95250"/>
              <a:ext cx="1784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000" u="none" cap="none" strike="noStrike">
                  <a:solidFill>
                    <a:srgbClr val="63B23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W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545" name="Google Shape;545;p19"/>
            <p:cNvSpPr txBox="1"/>
            <p:nvPr/>
          </p:nvSpPr>
          <p:spPr>
            <a:xfrm>
              <a:off x="1077590" y="1460923"/>
              <a:ext cx="4275620" cy="582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WEAKNESSES</a:t>
              </a:r>
              <a:endParaRPr/>
            </a:p>
          </p:txBody>
        </p:sp>
        <p:sp>
          <p:nvSpPr>
            <p:cNvPr id="546" name="Google Shape;546;p19"/>
            <p:cNvSpPr txBox="1"/>
            <p:nvPr/>
          </p:nvSpPr>
          <p:spPr>
            <a:xfrm>
              <a:off x="0" y="2494398"/>
              <a:ext cx="6430800" cy="2636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Where do you need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to improve? 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Are resources adequate?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do others do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better than you?</a:t>
              </a:r>
              <a:endParaRPr/>
            </a:p>
          </p:txBody>
        </p:sp>
      </p:grpSp>
      <p:grpSp>
        <p:nvGrpSpPr>
          <p:cNvPr id="547" name="Google Shape;547;p19"/>
          <p:cNvGrpSpPr/>
          <p:nvPr/>
        </p:nvGrpSpPr>
        <p:grpSpPr>
          <a:xfrm>
            <a:off x="13295914" y="994727"/>
            <a:ext cx="3888876" cy="3124448"/>
            <a:chOff x="0" y="-95250"/>
            <a:chExt cx="5185168" cy="4165930"/>
          </a:xfrm>
        </p:grpSpPr>
        <p:sp>
          <p:nvSpPr>
            <p:cNvPr id="548" name="Google Shape;548;p19"/>
            <p:cNvSpPr txBox="1"/>
            <p:nvPr/>
          </p:nvSpPr>
          <p:spPr>
            <a:xfrm>
              <a:off x="1700344" y="-95250"/>
              <a:ext cx="1784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000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O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549" name="Google Shape;549;p19"/>
            <p:cNvSpPr txBox="1"/>
            <p:nvPr/>
          </p:nvSpPr>
          <p:spPr>
            <a:xfrm>
              <a:off x="0" y="1460923"/>
              <a:ext cx="5185168" cy="582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OPPORTUNITIES</a:t>
              </a:r>
              <a:endParaRPr/>
            </a:p>
          </p:txBody>
        </p:sp>
        <p:sp>
          <p:nvSpPr>
            <p:cNvPr id="550" name="Google Shape;550;p19"/>
            <p:cNvSpPr txBox="1"/>
            <p:nvPr/>
          </p:nvSpPr>
          <p:spPr>
            <a:xfrm>
              <a:off x="0" y="2500748"/>
              <a:ext cx="5185168" cy="15699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are your goals? 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Are demands shifting?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How can it be improved?</a:t>
              </a:r>
              <a:endParaRPr/>
            </a:p>
          </p:txBody>
        </p:sp>
      </p:grpSp>
      <p:grpSp>
        <p:nvGrpSpPr>
          <p:cNvPr id="551" name="Google Shape;551;p19"/>
          <p:cNvGrpSpPr/>
          <p:nvPr/>
        </p:nvGrpSpPr>
        <p:grpSpPr>
          <a:xfrm>
            <a:off x="13277181" y="5338514"/>
            <a:ext cx="3926342" cy="3519736"/>
            <a:chOff x="0" y="-95250"/>
            <a:chExt cx="5235123" cy="4692980"/>
          </a:xfrm>
        </p:grpSpPr>
        <p:sp>
          <p:nvSpPr>
            <p:cNvPr id="552" name="Google Shape;552;p19"/>
            <p:cNvSpPr txBox="1"/>
            <p:nvPr/>
          </p:nvSpPr>
          <p:spPr>
            <a:xfrm>
              <a:off x="1725321" y="-95250"/>
              <a:ext cx="1784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000" u="none" cap="none" strike="noStrike">
                  <a:solidFill>
                    <a:srgbClr val="FFCC1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553" name="Google Shape;553;p19"/>
            <p:cNvSpPr txBox="1"/>
            <p:nvPr/>
          </p:nvSpPr>
          <p:spPr>
            <a:xfrm>
              <a:off x="479751" y="1460923"/>
              <a:ext cx="4275620" cy="582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THREATS</a:t>
              </a:r>
              <a:endParaRPr/>
            </a:p>
          </p:txBody>
        </p:sp>
        <p:sp>
          <p:nvSpPr>
            <p:cNvPr id="554" name="Google Shape;554;p19"/>
            <p:cNvSpPr txBox="1"/>
            <p:nvPr/>
          </p:nvSpPr>
          <p:spPr>
            <a:xfrm>
              <a:off x="0" y="2494398"/>
              <a:ext cx="5235123" cy="210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are the blockers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you're facing? 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are factors outside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of your control?</a:t>
              </a:r>
              <a:endParaRPr/>
            </a:p>
          </p:txBody>
        </p:sp>
      </p:grpSp>
      <p:grpSp>
        <p:nvGrpSpPr>
          <p:cNvPr id="555" name="Google Shape;555;p19"/>
          <p:cNvGrpSpPr/>
          <p:nvPr/>
        </p:nvGrpSpPr>
        <p:grpSpPr>
          <a:xfrm rot="6214138">
            <a:off x="-530365" y="439520"/>
            <a:ext cx="2816466" cy="5139142"/>
            <a:chOff x="0" y="-88015"/>
            <a:chExt cx="3755288" cy="6852188"/>
          </a:xfrm>
        </p:grpSpPr>
        <p:grpSp>
          <p:nvGrpSpPr>
            <p:cNvPr id="556" name="Google Shape;556;p19"/>
            <p:cNvGrpSpPr/>
            <p:nvPr/>
          </p:nvGrpSpPr>
          <p:grpSpPr>
            <a:xfrm>
              <a:off x="0" y="-88015"/>
              <a:ext cx="3755288" cy="3843305"/>
              <a:chOff x="0" y="-19050"/>
              <a:chExt cx="812800" cy="831850"/>
            </a:xfrm>
          </p:grpSpPr>
          <p:sp>
            <p:nvSpPr>
              <p:cNvPr id="557" name="Google Shape;557;p19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558" name="Google Shape;558;p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9" name="Google Shape;559;p19"/>
            <p:cNvGrpSpPr/>
            <p:nvPr/>
          </p:nvGrpSpPr>
          <p:grpSpPr>
            <a:xfrm>
              <a:off x="0" y="2920868"/>
              <a:ext cx="3755288" cy="3843305"/>
              <a:chOff x="0" y="-19050"/>
              <a:chExt cx="812800" cy="831850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561" name="Google Shape;561;p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2" name="Google Shape;562;p19"/>
          <p:cNvGrpSpPr/>
          <p:nvPr/>
        </p:nvGrpSpPr>
        <p:grpSpPr>
          <a:xfrm rot="4180325">
            <a:off x="2923266" y="6113838"/>
            <a:ext cx="2816466" cy="5139142"/>
            <a:chOff x="0" y="-88015"/>
            <a:chExt cx="3755288" cy="6852188"/>
          </a:xfrm>
        </p:grpSpPr>
        <p:grpSp>
          <p:nvGrpSpPr>
            <p:cNvPr id="563" name="Google Shape;563;p19"/>
            <p:cNvGrpSpPr/>
            <p:nvPr/>
          </p:nvGrpSpPr>
          <p:grpSpPr>
            <a:xfrm>
              <a:off x="0" y="-88015"/>
              <a:ext cx="3755288" cy="3843305"/>
              <a:chOff x="0" y="-19050"/>
              <a:chExt cx="812800" cy="831850"/>
            </a:xfrm>
          </p:grpSpPr>
          <p:sp>
            <p:nvSpPr>
              <p:cNvPr id="564" name="Google Shape;564;p19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565" name="Google Shape;565;p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19"/>
            <p:cNvGrpSpPr/>
            <p:nvPr/>
          </p:nvGrpSpPr>
          <p:grpSpPr>
            <a:xfrm>
              <a:off x="0" y="2920868"/>
              <a:ext cx="3755288" cy="3843305"/>
              <a:chOff x="0" y="-19050"/>
              <a:chExt cx="812800" cy="831850"/>
            </a:xfrm>
          </p:grpSpPr>
          <p:sp>
            <p:nvSpPr>
              <p:cNvPr id="567" name="Google Shape;567;p19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568" name="Google Shape;568;p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913" y="2518032"/>
            <a:ext cx="3059876" cy="296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585619">
            <a:off x="13423642" y="2518032"/>
            <a:ext cx="3059876" cy="296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347914">
            <a:off x="7651278" y="2518032"/>
            <a:ext cx="3059876" cy="2965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 txBox="1"/>
          <p:nvPr/>
        </p:nvSpPr>
        <p:spPr>
          <a:xfrm>
            <a:off x="169921" y="6068695"/>
            <a:ext cx="6477859" cy="3189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Click on the "Google Slides" button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below this presentation preview.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Click on "Make a copy."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 editing your presentation.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need to sign in to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your Google account.</a:t>
            </a:r>
            <a:endParaRPr/>
          </a:p>
        </p:txBody>
      </p:sp>
      <p:sp>
        <p:nvSpPr>
          <p:cNvPr id="152" name="Google Shape;152;p2"/>
          <p:cNvSpPr txBox="1"/>
          <p:nvPr/>
        </p:nvSpPr>
        <p:spPr>
          <a:xfrm>
            <a:off x="838200" y="1452784"/>
            <a:ext cx="514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GOOGLE SLIDES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5905070" y="6068695"/>
            <a:ext cx="6477859" cy="3189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Click on the "PowerPoint" button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below this presentation preview.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 editing your presentation.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Download and install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fonts used in this presentation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 listed on the next page.</a:t>
            </a:r>
            <a:endParaRPr/>
          </a:p>
        </p:txBody>
      </p:sp>
      <p:sp>
        <p:nvSpPr>
          <p:cNvPr id="154" name="Google Shape;154;p2"/>
          <p:cNvSpPr txBox="1"/>
          <p:nvPr/>
        </p:nvSpPr>
        <p:spPr>
          <a:xfrm>
            <a:off x="6573349" y="1452784"/>
            <a:ext cx="514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POWERPOINT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2339195" y="6068695"/>
            <a:ext cx="5374767" cy="2789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Click on the "Canva" button under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this presentation preview.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 editing your presentation.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need to sign in to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your Canva account.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13186982" y="1452784"/>
            <a:ext cx="367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CANVA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57" name="Google Shape;157;p2"/>
          <p:cNvGrpSpPr/>
          <p:nvPr/>
        </p:nvGrpSpPr>
        <p:grpSpPr>
          <a:xfrm rot="10800000">
            <a:off x="1836527" y="-1847891"/>
            <a:ext cx="3144648" cy="3158473"/>
            <a:chOff x="0" y="-19050"/>
            <a:chExt cx="828220" cy="831850"/>
          </a:xfrm>
        </p:grpSpPr>
        <p:sp>
          <p:nvSpPr>
            <p:cNvPr id="158" name="Google Shape;158;p2"/>
            <p:cNvSpPr/>
            <p:nvPr/>
          </p:nvSpPr>
          <p:spPr>
            <a:xfrm>
              <a:off x="0" y="0"/>
              <a:ext cx="828220" cy="34933"/>
            </a:xfrm>
            <a:custGeom>
              <a:rect b="b" l="l" r="r" t="t"/>
              <a:pathLst>
                <a:path extrusionOk="0" h="34933" w="828220">
                  <a:moveTo>
                    <a:pt x="0" y="0"/>
                  </a:moveTo>
                  <a:lnTo>
                    <a:pt x="828220" y="0"/>
                  </a:lnTo>
                  <a:lnTo>
                    <a:pt x="828220" y="34933"/>
                  </a:lnTo>
                  <a:lnTo>
                    <a:pt x="0" y="34933"/>
                  </a:lnTo>
                  <a:close/>
                </a:path>
              </a:pathLst>
            </a:custGeom>
            <a:solidFill>
              <a:srgbClr val="EF4824"/>
            </a:solidFill>
            <a:ln>
              <a:noFill/>
            </a:ln>
          </p:spPr>
        </p:sp>
        <p:sp>
          <p:nvSpPr>
            <p:cNvPr id="159" name="Google Shape;159;p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2"/>
          <p:cNvGrpSpPr/>
          <p:nvPr/>
        </p:nvGrpSpPr>
        <p:grpSpPr>
          <a:xfrm rot="10800000">
            <a:off x="7571676" y="-1847891"/>
            <a:ext cx="3144648" cy="3158473"/>
            <a:chOff x="0" y="-19050"/>
            <a:chExt cx="828220" cy="831850"/>
          </a:xfrm>
        </p:grpSpPr>
        <p:sp>
          <p:nvSpPr>
            <p:cNvPr id="161" name="Google Shape;161;p2"/>
            <p:cNvSpPr/>
            <p:nvPr/>
          </p:nvSpPr>
          <p:spPr>
            <a:xfrm>
              <a:off x="0" y="0"/>
              <a:ext cx="828220" cy="34933"/>
            </a:xfrm>
            <a:custGeom>
              <a:rect b="b" l="l" r="r" t="t"/>
              <a:pathLst>
                <a:path extrusionOk="0" h="34933" w="828220">
                  <a:moveTo>
                    <a:pt x="0" y="0"/>
                  </a:moveTo>
                  <a:lnTo>
                    <a:pt x="828220" y="0"/>
                  </a:lnTo>
                  <a:lnTo>
                    <a:pt x="828220" y="34933"/>
                  </a:lnTo>
                  <a:lnTo>
                    <a:pt x="0" y="34933"/>
                  </a:lnTo>
                  <a:close/>
                </a:path>
              </a:pathLst>
            </a:custGeom>
            <a:solidFill>
              <a:srgbClr val="FFCC14"/>
            </a:solidFill>
            <a:ln>
              <a:noFill/>
            </a:ln>
          </p:spPr>
        </p:sp>
        <p:sp>
          <p:nvSpPr>
            <p:cNvPr id="162" name="Google Shape;162;p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2"/>
          <p:cNvGrpSpPr/>
          <p:nvPr/>
        </p:nvGrpSpPr>
        <p:grpSpPr>
          <a:xfrm rot="10800000">
            <a:off x="13454254" y="-1847891"/>
            <a:ext cx="3144648" cy="3158473"/>
            <a:chOff x="0" y="-19050"/>
            <a:chExt cx="828220" cy="831850"/>
          </a:xfrm>
        </p:grpSpPr>
        <p:sp>
          <p:nvSpPr>
            <p:cNvPr id="164" name="Google Shape;164;p2"/>
            <p:cNvSpPr/>
            <p:nvPr/>
          </p:nvSpPr>
          <p:spPr>
            <a:xfrm>
              <a:off x="0" y="0"/>
              <a:ext cx="828220" cy="34933"/>
            </a:xfrm>
            <a:custGeom>
              <a:rect b="b" l="l" r="r" t="t"/>
              <a:pathLst>
                <a:path extrusionOk="0" h="34933" w="828220">
                  <a:moveTo>
                    <a:pt x="0" y="0"/>
                  </a:moveTo>
                  <a:lnTo>
                    <a:pt x="828220" y="0"/>
                  </a:lnTo>
                  <a:lnTo>
                    <a:pt x="828220" y="34933"/>
                  </a:lnTo>
                  <a:lnTo>
                    <a:pt x="0" y="34933"/>
                  </a:ln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</p:sp>
        <p:sp>
          <p:nvSpPr>
            <p:cNvPr id="165" name="Google Shape;165;p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6" name="Google Shape;166;p2"/>
          <p:cNvPicPr preferRelativeResize="0"/>
          <p:nvPr/>
        </p:nvPicPr>
        <p:blipFill rotWithShape="1">
          <a:blip r:embed="rId6">
            <a:alphaModFix/>
          </a:blip>
          <a:srcRect b="53015" l="14236" r="76739" t="30792"/>
          <a:stretch/>
        </p:blipFill>
        <p:spPr>
          <a:xfrm>
            <a:off x="2546689" y="3084838"/>
            <a:ext cx="1650250" cy="16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"/>
          <p:cNvPicPr preferRelativeResize="0"/>
          <p:nvPr/>
        </p:nvPicPr>
        <p:blipFill rotWithShape="1">
          <a:blip r:embed="rId6">
            <a:alphaModFix/>
          </a:blip>
          <a:srcRect b="53015" l="45488" r="45488" t="30792"/>
          <a:stretch/>
        </p:blipFill>
        <p:spPr>
          <a:xfrm>
            <a:off x="8356089" y="3084838"/>
            <a:ext cx="1650250" cy="16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6">
            <a:alphaModFix/>
          </a:blip>
          <a:srcRect b="53015" l="77249" r="13726" t="30792"/>
          <a:stretch/>
        </p:blipFill>
        <p:spPr>
          <a:xfrm>
            <a:off x="14201439" y="3084838"/>
            <a:ext cx="1650250" cy="1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0"/>
          <p:cNvGrpSpPr/>
          <p:nvPr/>
        </p:nvGrpSpPr>
        <p:grpSpPr>
          <a:xfrm>
            <a:off x="9030731" y="1479875"/>
            <a:ext cx="8280355" cy="7910577"/>
            <a:chOff x="0" y="-47625"/>
            <a:chExt cx="11040474" cy="10547436"/>
          </a:xfrm>
        </p:grpSpPr>
        <p:sp>
          <p:nvSpPr>
            <p:cNvPr id="574" name="Google Shape;574;p20"/>
            <p:cNvSpPr txBox="1"/>
            <p:nvPr/>
          </p:nvSpPr>
          <p:spPr>
            <a:xfrm>
              <a:off x="808220" y="9995558"/>
              <a:ext cx="1214272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1</a:t>
              </a:r>
              <a:endParaRPr/>
            </a:p>
          </p:txBody>
        </p:sp>
        <p:sp>
          <p:nvSpPr>
            <p:cNvPr id="575" name="Google Shape;575;p20"/>
            <p:cNvSpPr txBox="1"/>
            <p:nvPr/>
          </p:nvSpPr>
          <p:spPr>
            <a:xfrm>
              <a:off x="3014275" y="9995558"/>
              <a:ext cx="1291388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2</a:t>
              </a:r>
              <a:endParaRPr/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5258516" y="9995558"/>
              <a:ext cx="1292130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3</a:t>
              </a:r>
              <a:endParaRPr/>
            </a:p>
          </p:txBody>
        </p:sp>
        <p:sp>
          <p:nvSpPr>
            <p:cNvPr id="577" name="Google Shape;577;p20"/>
            <p:cNvSpPr txBox="1"/>
            <p:nvPr/>
          </p:nvSpPr>
          <p:spPr>
            <a:xfrm>
              <a:off x="7484243" y="9995558"/>
              <a:ext cx="1329900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4</a:t>
              </a:r>
              <a:endParaRPr/>
            </a:p>
          </p:txBody>
        </p:sp>
        <p:sp>
          <p:nvSpPr>
            <p:cNvPr id="578" name="Google Shape;578;p20"/>
            <p:cNvSpPr txBox="1"/>
            <p:nvPr/>
          </p:nvSpPr>
          <p:spPr>
            <a:xfrm>
              <a:off x="9747137" y="9995558"/>
              <a:ext cx="1293337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5</a:t>
              </a: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837736" y="222375"/>
              <a:ext cx="10133690" cy="9632014"/>
              <a:chOff x="0" y="-6350"/>
              <a:chExt cx="10834753" cy="10298371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0" y="-6350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81" name="Google Shape;581;p20"/>
              <p:cNvSpPr/>
              <p:nvPr/>
            </p:nvSpPr>
            <p:spPr>
              <a:xfrm>
                <a:off x="0" y="2050784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82" name="Google Shape;582;p20"/>
              <p:cNvSpPr/>
              <p:nvPr/>
            </p:nvSpPr>
            <p:spPr>
              <a:xfrm>
                <a:off x="0" y="4107918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83" name="Google Shape;583;p20"/>
              <p:cNvSpPr/>
              <p:nvPr/>
            </p:nvSpPr>
            <p:spPr>
              <a:xfrm>
                <a:off x="0" y="6165052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84" name="Google Shape;584;p20"/>
              <p:cNvSpPr/>
              <p:nvPr/>
            </p:nvSpPr>
            <p:spPr>
              <a:xfrm>
                <a:off x="0" y="8222186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85" name="Google Shape;585;p20"/>
              <p:cNvSpPr/>
              <p:nvPr/>
            </p:nvSpPr>
            <p:spPr>
              <a:xfrm>
                <a:off x="0" y="10279321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586" name="Google Shape;586;p20"/>
            <p:cNvSpPr txBox="1"/>
            <p:nvPr/>
          </p:nvSpPr>
          <p:spPr>
            <a:xfrm>
              <a:off x="36563" y="-47625"/>
              <a:ext cx="606440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50 </a:t>
              </a:r>
              <a:endParaRPr/>
            </a:p>
          </p:txBody>
        </p:sp>
        <p:sp>
          <p:nvSpPr>
            <p:cNvPr id="587" name="Google Shape;587;p20"/>
            <p:cNvSpPr txBox="1"/>
            <p:nvPr/>
          </p:nvSpPr>
          <p:spPr>
            <a:xfrm>
              <a:off x="0" y="1876402"/>
              <a:ext cx="643003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40 </a:t>
              </a:r>
              <a:endParaRPr/>
            </a:p>
          </p:txBody>
        </p:sp>
        <p:sp>
          <p:nvSpPr>
            <p:cNvPr id="588" name="Google Shape;588;p20"/>
            <p:cNvSpPr txBox="1"/>
            <p:nvPr/>
          </p:nvSpPr>
          <p:spPr>
            <a:xfrm>
              <a:off x="37769" y="3800429"/>
              <a:ext cx="605234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30 </a:t>
              </a:r>
              <a:endParaRPr/>
            </a:p>
          </p:txBody>
        </p:sp>
        <p:sp>
          <p:nvSpPr>
            <p:cNvPr id="589" name="Google Shape;589;p20"/>
            <p:cNvSpPr txBox="1"/>
            <p:nvPr/>
          </p:nvSpPr>
          <p:spPr>
            <a:xfrm>
              <a:off x="38512" y="5724457"/>
              <a:ext cx="604491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 </a:t>
              </a:r>
              <a:endParaRPr/>
            </a:p>
          </p:txBody>
        </p:sp>
        <p:sp>
          <p:nvSpPr>
            <p:cNvPr id="590" name="Google Shape;590;p20"/>
            <p:cNvSpPr txBox="1"/>
            <p:nvPr/>
          </p:nvSpPr>
          <p:spPr>
            <a:xfrm>
              <a:off x="115627" y="7648484"/>
              <a:ext cx="527376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 </a:t>
              </a:r>
              <a:endParaRPr/>
            </a:p>
          </p:txBody>
        </p:sp>
        <p:sp>
          <p:nvSpPr>
            <p:cNvPr id="591" name="Google Shape;591;p20"/>
            <p:cNvSpPr txBox="1"/>
            <p:nvPr/>
          </p:nvSpPr>
          <p:spPr>
            <a:xfrm>
              <a:off x="268281" y="9572511"/>
              <a:ext cx="374722" cy="504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 </a:t>
              </a:r>
              <a:endParaRPr/>
            </a:p>
          </p:txBody>
        </p:sp>
        <p:grpSp>
          <p:nvGrpSpPr>
            <p:cNvPr id="592" name="Google Shape;592;p20"/>
            <p:cNvGrpSpPr/>
            <p:nvPr/>
          </p:nvGrpSpPr>
          <p:grpSpPr>
            <a:xfrm>
              <a:off x="837736" y="222375"/>
              <a:ext cx="10133690" cy="9626075"/>
              <a:chOff x="0" y="-6350"/>
              <a:chExt cx="10834753" cy="10292021"/>
            </a:xfrm>
          </p:grpSpPr>
          <p:sp>
            <p:nvSpPr>
              <p:cNvPr id="593" name="Google Shape;593;p20"/>
              <p:cNvSpPr/>
              <p:nvPr/>
            </p:nvSpPr>
            <p:spPr>
              <a:xfrm>
                <a:off x="0" y="8215836"/>
                <a:ext cx="1235162" cy="2069834"/>
              </a:xfrm>
              <a:custGeom>
                <a:rect b="b" l="l" r="r" t="t"/>
                <a:pathLst>
                  <a:path extrusionOk="0" h="2069834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2069835"/>
                    </a:lnTo>
                    <a:lnTo>
                      <a:pt x="0" y="2069835"/>
                    </a:lnTo>
                    <a:close/>
                  </a:path>
                </a:pathLst>
              </a:custGeom>
              <a:solidFill>
                <a:srgbClr val="FFCC14"/>
              </a:solidFill>
              <a:ln>
                <a:noFill/>
              </a:ln>
            </p:spPr>
          </p:sp>
          <p:sp>
            <p:nvSpPr>
              <p:cNvPr id="594" name="Google Shape;594;p20"/>
              <p:cNvSpPr/>
              <p:nvPr/>
            </p:nvSpPr>
            <p:spPr>
              <a:xfrm>
                <a:off x="2399898" y="6165052"/>
                <a:ext cx="1235162" cy="4120618"/>
              </a:xfrm>
              <a:custGeom>
                <a:rect b="b" l="l" r="r" t="t"/>
                <a:pathLst>
                  <a:path extrusionOk="0" h="4120618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4120619"/>
                    </a:lnTo>
                    <a:lnTo>
                      <a:pt x="0" y="4120619"/>
                    </a:lnTo>
                    <a:close/>
                  </a:path>
                </a:pathLst>
              </a:custGeom>
              <a:solidFill>
                <a:srgbClr val="FFCC14"/>
              </a:solidFill>
              <a:ln>
                <a:noFill/>
              </a:ln>
            </p:spPr>
          </p:sp>
          <p:sp>
            <p:nvSpPr>
              <p:cNvPr id="595" name="Google Shape;595;p20"/>
              <p:cNvSpPr/>
              <p:nvPr/>
            </p:nvSpPr>
            <p:spPr>
              <a:xfrm>
                <a:off x="4799795" y="4107918"/>
                <a:ext cx="1235162" cy="6177752"/>
              </a:xfrm>
              <a:custGeom>
                <a:rect b="b" l="l" r="r" t="t"/>
                <a:pathLst>
                  <a:path extrusionOk="0" h="6177752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6177753"/>
                    </a:lnTo>
                    <a:lnTo>
                      <a:pt x="0" y="6177753"/>
                    </a:lnTo>
                    <a:close/>
                  </a:path>
                </a:pathLst>
              </a:custGeom>
              <a:solidFill>
                <a:srgbClr val="FFCC14"/>
              </a:solidFill>
              <a:ln>
                <a:noFill/>
              </a:ln>
            </p:spPr>
          </p:sp>
          <p:sp>
            <p:nvSpPr>
              <p:cNvPr id="596" name="Google Shape;596;p20"/>
              <p:cNvSpPr/>
              <p:nvPr/>
            </p:nvSpPr>
            <p:spPr>
              <a:xfrm>
                <a:off x="7199693" y="2050784"/>
                <a:ext cx="1235162" cy="8234886"/>
              </a:xfrm>
              <a:custGeom>
                <a:rect b="b" l="l" r="r" t="t"/>
                <a:pathLst>
                  <a:path extrusionOk="0" h="8234886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8234887"/>
                    </a:lnTo>
                    <a:lnTo>
                      <a:pt x="0" y="8234887"/>
                    </a:lnTo>
                    <a:close/>
                  </a:path>
                </a:pathLst>
              </a:custGeom>
              <a:solidFill>
                <a:srgbClr val="FFCC14"/>
              </a:solidFill>
              <a:ln>
                <a:noFill/>
              </a:ln>
            </p:spPr>
          </p:sp>
          <p:sp>
            <p:nvSpPr>
              <p:cNvPr id="597" name="Google Shape;597;p20"/>
              <p:cNvSpPr/>
              <p:nvPr/>
            </p:nvSpPr>
            <p:spPr>
              <a:xfrm>
                <a:off x="9599591" y="-6350"/>
                <a:ext cx="1235162" cy="10292021"/>
              </a:xfrm>
              <a:custGeom>
                <a:rect b="b" l="l" r="r" t="t"/>
                <a:pathLst>
                  <a:path extrusionOk="0" h="10292021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0292021"/>
                    </a:lnTo>
                    <a:lnTo>
                      <a:pt x="0" y="10292021"/>
                    </a:lnTo>
                    <a:close/>
                  </a:path>
                </a:pathLst>
              </a:custGeom>
              <a:solidFill>
                <a:srgbClr val="FFCC14"/>
              </a:solidFill>
              <a:ln>
                <a:noFill/>
              </a:ln>
            </p:spPr>
          </p:sp>
          <p:sp>
            <p:nvSpPr>
              <p:cNvPr id="598" name="Google Shape;598;p20"/>
              <p:cNvSpPr/>
              <p:nvPr/>
            </p:nvSpPr>
            <p:spPr>
              <a:xfrm>
                <a:off x="0" y="9250754"/>
                <a:ext cx="1235162" cy="1034917"/>
              </a:xfrm>
              <a:custGeom>
                <a:rect b="b" l="l" r="r" t="t"/>
                <a:pathLst>
                  <a:path extrusionOk="0" h="1034917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034917"/>
                    </a:lnTo>
                    <a:lnTo>
                      <a:pt x="0" y="1034917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599" name="Google Shape;599;p20"/>
              <p:cNvSpPr/>
              <p:nvPr/>
            </p:nvSpPr>
            <p:spPr>
              <a:xfrm>
                <a:off x="2399898" y="6989176"/>
                <a:ext cx="1235162" cy="3296494"/>
              </a:xfrm>
              <a:custGeom>
                <a:rect b="b" l="l" r="r" t="t"/>
                <a:pathLst>
                  <a:path extrusionOk="0" h="3296494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296495"/>
                    </a:lnTo>
                    <a:lnTo>
                      <a:pt x="0" y="3296495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600" name="Google Shape;600;p20"/>
              <p:cNvSpPr/>
              <p:nvPr/>
            </p:nvSpPr>
            <p:spPr>
              <a:xfrm>
                <a:off x="4799795" y="5137544"/>
                <a:ext cx="1235162" cy="5148127"/>
              </a:xfrm>
              <a:custGeom>
                <a:rect b="b" l="l" r="r" t="t"/>
                <a:pathLst>
                  <a:path extrusionOk="0" h="5148127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5148127"/>
                    </a:lnTo>
                    <a:lnTo>
                      <a:pt x="0" y="5148127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601" name="Google Shape;601;p20"/>
              <p:cNvSpPr/>
              <p:nvPr/>
            </p:nvSpPr>
            <p:spPr>
              <a:xfrm>
                <a:off x="7199693" y="3697762"/>
                <a:ext cx="1235162" cy="6587909"/>
              </a:xfrm>
              <a:custGeom>
                <a:rect b="b" l="l" r="r" t="t"/>
                <a:pathLst>
                  <a:path extrusionOk="0" h="6587909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6587909"/>
                    </a:lnTo>
                    <a:lnTo>
                      <a:pt x="0" y="6587909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602" name="Google Shape;602;p20"/>
              <p:cNvSpPr/>
              <p:nvPr/>
            </p:nvSpPr>
            <p:spPr>
              <a:xfrm>
                <a:off x="9599591" y="1640373"/>
                <a:ext cx="1235162" cy="8645297"/>
              </a:xfrm>
              <a:custGeom>
                <a:rect b="b" l="l" r="r" t="t"/>
                <a:pathLst>
                  <a:path extrusionOk="0" h="8645297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8645298"/>
                    </a:lnTo>
                    <a:lnTo>
                      <a:pt x="0" y="8645298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603" name="Google Shape;603;p20"/>
              <p:cNvSpPr/>
              <p:nvPr/>
            </p:nvSpPr>
            <p:spPr>
              <a:xfrm>
                <a:off x="0" y="10285671"/>
                <a:ext cx="1235162" cy="0"/>
              </a:xfrm>
              <a:custGeom>
                <a:rect b="b" l="l" r="r" t="t"/>
                <a:pathLst>
                  <a:path extrusionOk="0" h="120000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604" name="Google Shape;604;p20"/>
              <p:cNvSpPr/>
              <p:nvPr/>
            </p:nvSpPr>
            <p:spPr>
              <a:xfrm>
                <a:off x="2399898" y="8637423"/>
                <a:ext cx="1235162" cy="1648247"/>
              </a:xfrm>
              <a:custGeom>
                <a:rect b="b" l="l" r="r" t="t"/>
                <a:pathLst>
                  <a:path extrusionOk="0" h="1648247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648248"/>
                    </a:lnTo>
                    <a:lnTo>
                      <a:pt x="0" y="1648248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605" name="Google Shape;605;p20"/>
              <p:cNvSpPr/>
              <p:nvPr/>
            </p:nvSpPr>
            <p:spPr>
              <a:xfrm>
                <a:off x="4799795" y="7196795"/>
                <a:ext cx="1235162" cy="3088876"/>
              </a:xfrm>
              <a:custGeom>
                <a:rect b="b" l="l" r="r" t="t"/>
                <a:pathLst>
                  <a:path extrusionOk="0" h="3088876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088876"/>
                    </a:lnTo>
                    <a:lnTo>
                      <a:pt x="0" y="3088876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606" name="Google Shape;606;p20"/>
              <p:cNvSpPr/>
              <p:nvPr/>
            </p:nvSpPr>
            <p:spPr>
              <a:xfrm>
                <a:off x="7199693" y="6579972"/>
                <a:ext cx="1235162" cy="3705699"/>
              </a:xfrm>
              <a:custGeom>
                <a:rect b="b" l="l" r="r" t="t"/>
                <a:pathLst>
                  <a:path extrusionOk="0" h="3705699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705699"/>
                    </a:lnTo>
                    <a:lnTo>
                      <a:pt x="0" y="3705699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607" name="Google Shape;607;p20"/>
              <p:cNvSpPr/>
              <p:nvPr/>
            </p:nvSpPr>
            <p:spPr>
              <a:xfrm>
                <a:off x="9599591" y="5757182"/>
                <a:ext cx="1235162" cy="4528489"/>
              </a:xfrm>
              <a:custGeom>
                <a:rect b="b" l="l" r="r" t="t"/>
                <a:pathLst>
                  <a:path extrusionOk="0" h="4528489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4528489"/>
                    </a:lnTo>
                    <a:lnTo>
                      <a:pt x="0" y="4528489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</p:grpSp>
      </p:grpSp>
      <p:grpSp>
        <p:nvGrpSpPr>
          <p:cNvPr id="608" name="Google Shape;608;p20"/>
          <p:cNvGrpSpPr/>
          <p:nvPr/>
        </p:nvGrpSpPr>
        <p:grpSpPr>
          <a:xfrm rot="-286845">
            <a:off x="-143768" y="3858341"/>
            <a:ext cx="3364304" cy="2949585"/>
            <a:chOff x="0" y="0"/>
            <a:chExt cx="4485739" cy="3932780"/>
          </a:xfrm>
        </p:grpSpPr>
        <p:pic>
          <p:nvPicPr>
            <p:cNvPr id="609" name="Google Shape;60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9418400">
              <a:off x="376856" y="622860"/>
              <a:ext cx="3732027" cy="2687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Google Shape;610;p20"/>
            <p:cNvSpPr txBox="1"/>
            <p:nvPr/>
          </p:nvSpPr>
          <p:spPr>
            <a:xfrm rot="-1675880">
              <a:off x="1655657" y="1640159"/>
              <a:ext cx="918991" cy="1135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243" u="none" cap="none" strike="noStrike">
                  <a:solidFill>
                    <a:srgbClr val="EDEBE7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</a:t>
              </a:r>
              <a:endParaRPr/>
            </a:p>
          </p:txBody>
        </p:sp>
      </p:grpSp>
      <p:grpSp>
        <p:nvGrpSpPr>
          <p:cNvPr id="611" name="Google Shape;611;p20"/>
          <p:cNvGrpSpPr/>
          <p:nvPr/>
        </p:nvGrpSpPr>
        <p:grpSpPr>
          <a:xfrm rot="624957">
            <a:off x="5746706" y="6801036"/>
            <a:ext cx="2505390" cy="3127872"/>
            <a:chOff x="0" y="-1"/>
            <a:chExt cx="3340520" cy="4170497"/>
          </a:xfrm>
        </p:grpSpPr>
        <p:pic>
          <p:nvPicPr>
            <p:cNvPr id="612" name="Google Shape;612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750104">
              <a:off x="-195754" y="741718"/>
              <a:ext cx="3732027" cy="2687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p20"/>
            <p:cNvSpPr txBox="1"/>
            <p:nvPr/>
          </p:nvSpPr>
          <p:spPr>
            <a:xfrm rot="1819335">
              <a:off x="845686" y="1493077"/>
              <a:ext cx="1069439" cy="1327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102" u="none" cap="none" strike="noStrike">
                  <a:solidFill>
                    <a:srgbClr val="EDEBE7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S</a:t>
              </a:r>
              <a:endParaRPr/>
            </a:p>
          </p:txBody>
        </p:sp>
      </p:grpSp>
      <p:pic>
        <p:nvPicPr>
          <p:cNvPr id="614" name="Google Shape;61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63064">
            <a:off x="2748217" y="6002548"/>
            <a:ext cx="1153990" cy="75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63064">
            <a:off x="1643989" y="6635025"/>
            <a:ext cx="1153990" cy="75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906990">
            <a:off x="4797042" y="6458840"/>
            <a:ext cx="426418" cy="137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906990">
            <a:off x="4270350" y="7323724"/>
            <a:ext cx="426418" cy="1371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20"/>
          <p:cNvGrpSpPr/>
          <p:nvPr/>
        </p:nvGrpSpPr>
        <p:grpSpPr>
          <a:xfrm>
            <a:off x="1028700" y="1179806"/>
            <a:ext cx="6822450" cy="2670909"/>
            <a:chOff x="0" y="-95250"/>
            <a:chExt cx="9096600" cy="3561213"/>
          </a:xfrm>
        </p:grpSpPr>
        <p:sp>
          <p:nvSpPr>
            <p:cNvPr id="619" name="Google Shape;619;p20"/>
            <p:cNvSpPr txBox="1"/>
            <p:nvPr/>
          </p:nvSpPr>
          <p:spPr>
            <a:xfrm>
              <a:off x="0" y="-95250"/>
              <a:ext cx="90966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0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WRITE YOUR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0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TOPIC OR IDEA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620" name="Google Shape;620;p20"/>
            <p:cNvSpPr txBox="1"/>
            <p:nvPr/>
          </p:nvSpPr>
          <p:spPr>
            <a:xfrm>
              <a:off x="0" y="2990560"/>
              <a:ext cx="8228820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21"/>
          <p:cNvPicPr preferRelativeResize="0"/>
          <p:nvPr/>
        </p:nvPicPr>
        <p:blipFill rotWithShape="1">
          <a:blip r:embed="rId3">
            <a:alphaModFix/>
          </a:blip>
          <a:srcRect b="36852" l="55861" r="26663" t="42854"/>
          <a:stretch/>
        </p:blipFill>
        <p:spPr>
          <a:xfrm>
            <a:off x="17063700" y="6013287"/>
            <a:ext cx="3195802" cy="208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1"/>
          <p:cNvPicPr preferRelativeResize="0"/>
          <p:nvPr/>
        </p:nvPicPr>
        <p:blipFill rotWithShape="1">
          <a:blip r:embed="rId3">
            <a:alphaModFix/>
          </a:blip>
          <a:srcRect b="44074" l="25651" r="56872" t="35632"/>
          <a:stretch/>
        </p:blipFill>
        <p:spPr>
          <a:xfrm>
            <a:off x="-620225" y="4118787"/>
            <a:ext cx="3195802" cy="20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1"/>
          <p:cNvSpPr/>
          <p:nvPr/>
        </p:nvSpPr>
        <p:spPr>
          <a:xfrm>
            <a:off x="8349264" y="1338193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1884" l="-37468" r="-17117" t="0"/>
            </a:stretch>
          </a:blipFill>
          <a:ln>
            <a:noFill/>
          </a:ln>
        </p:spPr>
      </p:sp>
      <p:sp>
        <p:nvSpPr>
          <p:cNvPr id="628" name="Google Shape;628;p21"/>
          <p:cNvSpPr/>
          <p:nvPr/>
        </p:nvSpPr>
        <p:spPr>
          <a:xfrm>
            <a:off x="4301313" y="4198967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4691" l="-22371" r="-17116" t="-4666"/>
            </a:stretch>
          </a:blipFill>
          <a:ln>
            <a:noFill/>
          </a:ln>
        </p:spPr>
      </p:sp>
      <p:sp>
        <p:nvSpPr>
          <p:cNvPr id="629" name="Google Shape;629;p21"/>
          <p:cNvSpPr/>
          <p:nvPr/>
        </p:nvSpPr>
        <p:spPr>
          <a:xfrm>
            <a:off x="6325743" y="7057318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4998" l="0" r="-3110" t="-29668"/>
            </a:stretch>
          </a:blipFill>
          <a:ln>
            <a:noFill/>
          </a:ln>
        </p:spPr>
      </p:sp>
      <p:sp>
        <p:nvSpPr>
          <p:cNvPr id="630" name="Google Shape;630;p21"/>
          <p:cNvSpPr/>
          <p:nvPr/>
        </p:nvSpPr>
        <p:spPr>
          <a:xfrm>
            <a:off x="14421646" y="7057318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60024" l="-305761" r="-100541" t="-77950"/>
            </a:stretch>
          </a:blipFill>
          <a:ln>
            <a:noFill/>
          </a:ln>
        </p:spPr>
      </p:sp>
      <p:sp>
        <p:nvSpPr>
          <p:cNvPr id="631" name="Google Shape;631;p21"/>
          <p:cNvSpPr/>
          <p:nvPr/>
        </p:nvSpPr>
        <p:spPr>
          <a:xfrm>
            <a:off x="2276883" y="7057318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60692" l="-46685" r="-17117" t="-3110"/>
            </a:stretch>
          </a:blipFill>
          <a:ln>
            <a:noFill/>
          </a:ln>
        </p:spPr>
      </p:sp>
      <p:sp>
        <p:nvSpPr>
          <p:cNvPr id="632" name="Google Shape;632;p21"/>
          <p:cNvSpPr/>
          <p:nvPr/>
        </p:nvSpPr>
        <p:spPr>
          <a:xfrm>
            <a:off x="10372785" y="7057318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33179" l="-86912" r="-59138" t="-35892"/>
            </a:stretch>
          </a:blipFill>
          <a:ln>
            <a:noFill/>
          </a:ln>
        </p:spPr>
      </p:sp>
      <p:sp>
        <p:nvSpPr>
          <p:cNvPr id="633" name="Google Shape;633;p21"/>
          <p:cNvSpPr/>
          <p:nvPr/>
        </p:nvSpPr>
        <p:spPr>
          <a:xfrm>
            <a:off x="12397215" y="4198967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01017" l="-28370" r="-23342" t="-26555"/>
            </a:stretch>
          </a:blipFill>
          <a:ln>
            <a:noFill/>
          </a:ln>
        </p:spPr>
      </p:sp>
      <p:grpSp>
        <p:nvGrpSpPr>
          <p:cNvPr id="634" name="Google Shape;634;p21"/>
          <p:cNvGrpSpPr/>
          <p:nvPr/>
        </p:nvGrpSpPr>
        <p:grpSpPr>
          <a:xfrm rot="6913655">
            <a:off x="14884733" y="390987"/>
            <a:ext cx="4223684" cy="3702830"/>
            <a:chOff x="0" y="0"/>
            <a:chExt cx="5631579" cy="4937106"/>
          </a:xfrm>
        </p:grpSpPr>
        <p:pic>
          <p:nvPicPr>
            <p:cNvPr id="635" name="Google Shape;635;p21"/>
            <p:cNvPicPr preferRelativeResize="0"/>
            <p:nvPr/>
          </p:nvPicPr>
          <p:blipFill rotWithShape="1">
            <a:blip r:embed="rId11">
              <a:alphaModFix/>
            </a:blip>
            <a:srcRect b="0" l="0" r="50146" t="0"/>
            <a:stretch/>
          </p:blipFill>
          <p:spPr>
            <a:xfrm rot="6369591">
              <a:off x="2138013" y="-820847"/>
              <a:ext cx="1878326" cy="4774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21"/>
            <p:cNvPicPr preferRelativeResize="0"/>
            <p:nvPr/>
          </p:nvPicPr>
          <p:blipFill rotWithShape="1">
            <a:blip r:embed="rId12">
              <a:alphaModFix/>
            </a:blip>
            <a:srcRect b="0" l="50145" r="0" t="0"/>
            <a:stretch/>
          </p:blipFill>
          <p:spPr>
            <a:xfrm rot="6369591">
              <a:off x="1615241" y="983265"/>
              <a:ext cx="1878326" cy="47746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207265" y="-108148"/>
            <a:ext cx="2531957" cy="215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2019639">
            <a:off x="-868639" y="7123680"/>
            <a:ext cx="2171295" cy="145674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1"/>
          <p:cNvSpPr txBox="1"/>
          <p:nvPr/>
        </p:nvSpPr>
        <p:spPr>
          <a:xfrm>
            <a:off x="1053869" y="784365"/>
            <a:ext cx="6543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CHART PAGE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640" name="Google Shape;640;p21"/>
          <p:cNvGrpSpPr/>
          <p:nvPr/>
        </p:nvGrpSpPr>
        <p:grpSpPr>
          <a:xfrm>
            <a:off x="7596729" y="3057262"/>
            <a:ext cx="3094542" cy="729706"/>
            <a:chOff x="0" y="-38100"/>
            <a:chExt cx="4126056" cy="972942"/>
          </a:xfrm>
        </p:grpSpPr>
        <p:sp>
          <p:nvSpPr>
            <p:cNvPr id="641" name="Google Shape;641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642" name="Google Shape;642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  <p:grpSp>
        <p:nvGrpSpPr>
          <p:cNvPr id="643" name="Google Shape;643;p21"/>
          <p:cNvGrpSpPr/>
          <p:nvPr/>
        </p:nvGrpSpPr>
        <p:grpSpPr>
          <a:xfrm>
            <a:off x="3548778" y="5918036"/>
            <a:ext cx="3094542" cy="729706"/>
            <a:chOff x="0" y="-38100"/>
            <a:chExt cx="4126056" cy="972942"/>
          </a:xfrm>
        </p:grpSpPr>
        <p:sp>
          <p:nvSpPr>
            <p:cNvPr id="644" name="Google Shape;644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645" name="Google Shape;645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  <p:grpSp>
        <p:nvGrpSpPr>
          <p:cNvPr id="646" name="Google Shape;646;p21"/>
          <p:cNvGrpSpPr/>
          <p:nvPr/>
        </p:nvGrpSpPr>
        <p:grpSpPr>
          <a:xfrm>
            <a:off x="5573208" y="8776387"/>
            <a:ext cx="3094542" cy="729706"/>
            <a:chOff x="0" y="-38100"/>
            <a:chExt cx="4126056" cy="972942"/>
          </a:xfrm>
        </p:grpSpPr>
        <p:sp>
          <p:nvSpPr>
            <p:cNvPr id="647" name="Google Shape;647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648" name="Google Shape;648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  <p:grpSp>
        <p:nvGrpSpPr>
          <p:cNvPr id="649" name="Google Shape;649;p21"/>
          <p:cNvGrpSpPr/>
          <p:nvPr/>
        </p:nvGrpSpPr>
        <p:grpSpPr>
          <a:xfrm>
            <a:off x="13669111" y="8776387"/>
            <a:ext cx="3094542" cy="729706"/>
            <a:chOff x="0" y="-38100"/>
            <a:chExt cx="4126056" cy="972942"/>
          </a:xfrm>
        </p:grpSpPr>
        <p:sp>
          <p:nvSpPr>
            <p:cNvPr id="650" name="Google Shape;650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651" name="Google Shape;651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  <p:grpSp>
        <p:nvGrpSpPr>
          <p:cNvPr id="652" name="Google Shape;652;p21"/>
          <p:cNvGrpSpPr/>
          <p:nvPr/>
        </p:nvGrpSpPr>
        <p:grpSpPr>
          <a:xfrm>
            <a:off x="1524348" y="8776387"/>
            <a:ext cx="3094542" cy="729706"/>
            <a:chOff x="0" y="-38100"/>
            <a:chExt cx="4126056" cy="972942"/>
          </a:xfrm>
        </p:grpSpPr>
        <p:sp>
          <p:nvSpPr>
            <p:cNvPr id="653" name="Google Shape;653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654" name="Google Shape;654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  <p:grpSp>
        <p:nvGrpSpPr>
          <p:cNvPr id="655" name="Google Shape;655;p21"/>
          <p:cNvGrpSpPr/>
          <p:nvPr/>
        </p:nvGrpSpPr>
        <p:grpSpPr>
          <a:xfrm>
            <a:off x="9620250" y="8776387"/>
            <a:ext cx="3094542" cy="729706"/>
            <a:chOff x="0" y="-38100"/>
            <a:chExt cx="4126056" cy="972942"/>
          </a:xfrm>
        </p:grpSpPr>
        <p:sp>
          <p:nvSpPr>
            <p:cNvPr id="656" name="Google Shape;656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657" name="Google Shape;657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  <p:grpSp>
        <p:nvGrpSpPr>
          <p:cNvPr id="658" name="Google Shape;658;p21"/>
          <p:cNvGrpSpPr/>
          <p:nvPr/>
        </p:nvGrpSpPr>
        <p:grpSpPr>
          <a:xfrm>
            <a:off x="11644680" y="5918036"/>
            <a:ext cx="3094542" cy="729706"/>
            <a:chOff x="0" y="-38100"/>
            <a:chExt cx="4126056" cy="972942"/>
          </a:xfrm>
        </p:grpSpPr>
        <p:sp>
          <p:nvSpPr>
            <p:cNvPr id="659" name="Google Shape;659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</p:txBody>
        </p:sp>
        <p:sp>
          <p:nvSpPr>
            <p:cNvPr id="660" name="Google Shape;660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Title or Position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2"/>
          <p:cNvSpPr txBox="1"/>
          <p:nvPr/>
        </p:nvSpPr>
        <p:spPr>
          <a:xfrm>
            <a:off x="1119752" y="6763385"/>
            <a:ext cx="4726171" cy="221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these design resources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your Canva Presentation.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Happy designing! 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Don't forget to delete this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 before presenting. </a:t>
            </a:r>
            <a:endParaRPr/>
          </a:p>
        </p:txBody>
      </p:sp>
      <p:sp>
        <p:nvSpPr>
          <p:cNvPr id="666" name="Google Shape;666;p22"/>
          <p:cNvSpPr txBox="1"/>
          <p:nvPr/>
        </p:nvSpPr>
        <p:spPr>
          <a:xfrm>
            <a:off x="1003981" y="1172913"/>
            <a:ext cx="5253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RESOURCE 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PAGE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67" name="Google Shape;6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6936" y="778862"/>
            <a:ext cx="1270759" cy="84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01986" y="713160"/>
            <a:ext cx="1449401" cy="97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74280" y="752626"/>
            <a:ext cx="1050035" cy="89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828108" y="3845433"/>
            <a:ext cx="1133894" cy="81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64246" y="8241916"/>
            <a:ext cx="1405724" cy="13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95771" y="6731279"/>
            <a:ext cx="706524" cy="114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60587" y="778862"/>
            <a:ext cx="701862" cy="84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80960" y="2160142"/>
            <a:ext cx="812686" cy="10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378496" y="2108610"/>
            <a:ext cx="1056595" cy="113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563160" y="2280118"/>
            <a:ext cx="770400" cy="78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25684" y="3752967"/>
            <a:ext cx="740988" cy="100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135333">
            <a:off x="11539047" y="3849111"/>
            <a:ext cx="807577" cy="80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03074" y="2271462"/>
            <a:ext cx="654160" cy="80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010359" y="3913704"/>
            <a:ext cx="953889" cy="67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630667" y="2225918"/>
            <a:ext cx="1078315" cy="89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326748" y="2275596"/>
            <a:ext cx="634405" cy="79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80960" y="5218515"/>
            <a:ext cx="724133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295702" y="3818927"/>
            <a:ext cx="956357" cy="86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039301" y="5346189"/>
            <a:ext cx="387304" cy="75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825326" y="1041166"/>
            <a:ext cx="1553768" cy="31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385342" y="787075"/>
            <a:ext cx="817091" cy="82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 flipH="1" rot="10800000">
            <a:off x="12923668" y="4160567"/>
            <a:ext cx="1483690" cy="18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859856" y="6921230"/>
            <a:ext cx="555970" cy="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flipH="1" rot="10800000">
            <a:off x="15376013" y="6879198"/>
            <a:ext cx="616954" cy="85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271766" y="5501017"/>
            <a:ext cx="1854336" cy="44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580380" y="8467114"/>
            <a:ext cx="613864" cy="88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968795" y="3863812"/>
            <a:ext cx="765471" cy="77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0943709" y="5415587"/>
            <a:ext cx="810953" cy="61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 rot="-5339135">
            <a:off x="9284085" y="6269497"/>
            <a:ext cx="1591896" cy="206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6104605" y="2357221"/>
            <a:ext cx="1165074" cy="6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1104654" y="8409120"/>
            <a:ext cx="1037116" cy="99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6470861" y="5221868"/>
            <a:ext cx="1038820" cy="100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5050850" y="8413545"/>
            <a:ext cx="684876" cy="98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6646136" y="8413545"/>
            <a:ext cx="879014" cy="98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3052181" y="8408268"/>
            <a:ext cx="1088259" cy="99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 rot="5400000">
            <a:off x="7272112" y="6805738"/>
            <a:ext cx="787007" cy="99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3569183" y="6966039"/>
            <a:ext cx="939942" cy="67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2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 rot="10800000">
            <a:off x="8322197" y="5332496"/>
            <a:ext cx="1200001" cy="785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 rot="-5400000">
            <a:off x="15094750" y="5069947"/>
            <a:ext cx="407463" cy="131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3"/>
          <p:cNvSpPr txBox="1"/>
          <p:nvPr/>
        </p:nvSpPr>
        <p:spPr>
          <a:xfrm>
            <a:off x="1119752" y="6763385"/>
            <a:ext cx="4726171" cy="221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these design resources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your Canva Presentation.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Happy designing! 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Don't forget to delete this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 before presenting. </a:t>
            </a:r>
            <a:endParaRPr/>
          </a:p>
        </p:txBody>
      </p:sp>
      <p:pic>
        <p:nvPicPr>
          <p:cNvPr id="711" name="Google Shape;7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10" y="1377647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577" y="130455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7197" y="1229591"/>
            <a:ext cx="70473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83430" y="1377647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94839" y="130455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12316" y="1229591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84460" y="1229591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484824" y="1229591"/>
            <a:ext cx="732340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52771" y="315063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66380" y="315063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79989" y="3150636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083927" y="3146493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245676" y="3150636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600358" y="3150636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062672" y="3150636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287683" y="3251641"/>
            <a:ext cx="1110978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176667" y="5066154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814767" y="506615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328869" y="506615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842971" y="5066154"/>
            <a:ext cx="76031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355689" y="5066154"/>
            <a:ext cx="82793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936026" y="5066154"/>
            <a:ext cx="6149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303327" y="5132346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65425" y="6765381"/>
            <a:ext cx="914303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517113" y="6732732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597207" y="6732732"/>
            <a:ext cx="827027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861619" y="6732732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943316" y="6824910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539133" y="6732732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093653" y="673273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6412559" y="673273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371917" y="8565257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2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8415791" y="8565257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2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645988" y="8565257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2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0946415" y="8565257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1963057" y="8565257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3370979" y="8565257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4954077" y="8665805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6506295" y="8565257"/>
            <a:ext cx="689398" cy="78829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3"/>
          <p:cNvSpPr txBox="1"/>
          <p:nvPr/>
        </p:nvSpPr>
        <p:spPr>
          <a:xfrm>
            <a:off x="1003981" y="1172913"/>
            <a:ext cx="5253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RESOURCE 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PAGE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24"/>
          <p:cNvPicPr preferRelativeResize="0"/>
          <p:nvPr/>
        </p:nvPicPr>
        <p:blipFill rotWithShape="1">
          <a:blip r:embed="rId3">
            <a:alphaModFix/>
          </a:blip>
          <a:srcRect b="60189" l="0" r="0" t="13840"/>
          <a:stretch/>
        </p:blipFill>
        <p:spPr>
          <a:xfrm>
            <a:off x="1028700" y="3776603"/>
            <a:ext cx="16230600" cy="421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4919" y="786728"/>
            <a:ext cx="4438163" cy="10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07788">
            <a:off x="12961074" y="292857"/>
            <a:ext cx="3040967" cy="3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307788">
            <a:off x="534008" y="292857"/>
            <a:ext cx="3040967" cy="3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07788">
            <a:off x="13986865" y="292857"/>
            <a:ext cx="3040967" cy="3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307788">
            <a:off x="1559799" y="292857"/>
            <a:ext cx="3040967" cy="3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07788">
            <a:off x="15012656" y="292857"/>
            <a:ext cx="3040967" cy="3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307788">
            <a:off x="2585591" y="292857"/>
            <a:ext cx="3040967" cy="3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07788">
            <a:off x="16038448" y="292857"/>
            <a:ext cx="3040967" cy="3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307788">
            <a:off x="3611382" y="292857"/>
            <a:ext cx="3040967" cy="381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24"/>
          <p:cNvSpPr txBox="1"/>
          <p:nvPr/>
        </p:nvSpPr>
        <p:spPr>
          <a:xfrm>
            <a:off x="-204880" y="2487844"/>
            <a:ext cx="18697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100" u="none" cap="none" strike="noStrike">
                <a:solidFill>
                  <a:srgbClr val="1BA5D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FREE TEMPLATES FOR ALL YOUR PRESENTATION NEEDS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66" name="Google Shape;766;p24"/>
          <p:cNvSpPr txBox="1"/>
          <p:nvPr/>
        </p:nvSpPr>
        <p:spPr>
          <a:xfrm>
            <a:off x="562685" y="8649218"/>
            <a:ext cx="42168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EF4824"/>
                </a:solidFill>
                <a:latin typeface="Montserrat"/>
                <a:ea typeface="Montserrat"/>
                <a:cs typeface="Montserrat"/>
                <a:sym typeface="Montserrat"/>
              </a:rPr>
              <a:t>For PowerPoint,</a:t>
            </a:r>
            <a:endParaRPr/>
          </a:p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EF4824"/>
                </a:solidFill>
                <a:latin typeface="Montserrat"/>
                <a:ea typeface="Montserrat"/>
                <a:cs typeface="Montserrat"/>
                <a:sym typeface="Montserrat"/>
              </a:rPr>
              <a:t>Google Slides, and Canva</a:t>
            </a:r>
            <a:endParaRPr/>
          </a:p>
        </p:txBody>
      </p:sp>
      <p:sp>
        <p:nvSpPr>
          <p:cNvPr id="767" name="Google Shape;767;p24"/>
          <p:cNvSpPr txBox="1"/>
          <p:nvPr/>
        </p:nvSpPr>
        <p:spPr>
          <a:xfrm>
            <a:off x="4779628" y="8649218"/>
            <a:ext cx="3839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EF4824"/>
                </a:solidFill>
                <a:latin typeface="Montserrat"/>
                <a:ea typeface="Montserrat"/>
                <a:cs typeface="Montserrat"/>
                <a:sym typeface="Montserrat"/>
              </a:rPr>
              <a:t>100% free for personal</a:t>
            </a:r>
            <a:endParaRPr/>
          </a:p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EF4824"/>
                </a:solidFill>
                <a:latin typeface="Montserrat"/>
                <a:ea typeface="Montserrat"/>
                <a:cs typeface="Montserrat"/>
                <a:sym typeface="Montserrat"/>
              </a:rPr>
              <a:t>or commercial use</a:t>
            </a:r>
            <a:endParaRPr/>
          </a:p>
        </p:txBody>
      </p:sp>
      <p:sp>
        <p:nvSpPr>
          <p:cNvPr id="768" name="Google Shape;768;p24"/>
          <p:cNvSpPr txBox="1"/>
          <p:nvPr/>
        </p:nvSpPr>
        <p:spPr>
          <a:xfrm>
            <a:off x="8809170" y="8649218"/>
            <a:ext cx="4422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EF4824"/>
                </a:solidFill>
                <a:latin typeface="Montserrat"/>
                <a:ea typeface="Montserrat"/>
                <a:cs typeface="Montserrat"/>
                <a:sym typeface="Montserrat"/>
              </a:rPr>
              <a:t>Ready to use, professional,</a:t>
            </a:r>
            <a:endParaRPr/>
          </a:p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EF4824"/>
                </a:solidFill>
                <a:latin typeface="Montserrat"/>
                <a:ea typeface="Montserrat"/>
                <a:cs typeface="Montserrat"/>
                <a:sym typeface="Montserrat"/>
              </a:rPr>
              <a:t>and customizable</a:t>
            </a:r>
            <a:endParaRPr/>
          </a:p>
        </p:txBody>
      </p:sp>
      <p:sp>
        <p:nvSpPr>
          <p:cNvPr id="769" name="Google Shape;769;p24"/>
          <p:cNvSpPr txBox="1"/>
          <p:nvPr/>
        </p:nvSpPr>
        <p:spPr>
          <a:xfrm>
            <a:off x="13422391" y="8649218"/>
            <a:ext cx="41079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EF4824"/>
                </a:solidFill>
                <a:latin typeface="Montserrat"/>
                <a:ea typeface="Montserrat"/>
                <a:cs typeface="Montserrat"/>
                <a:sym typeface="Montserrat"/>
              </a:rPr>
              <a:t>Blow your audience away</a:t>
            </a:r>
            <a:endParaRPr/>
          </a:p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EF4824"/>
                </a:solidFill>
                <a:latin typeface="Montserrat"/>
                <a:ea typeface="Montserrat"/>
                <a:cs typeface="Montserrat"/>
                <a:sym typeface="Montserrat"/>
              </a:rPr>
              <a:t>with attractive visuals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8"/>
            <a:ext cx="18288000" cy="101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23070" y="530063"/>
            <a:ext cx="997273" cy="99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472"/>
            <a:ext cx="18288000" cy="1017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23070" y="530063"/>
            <a:ext cx="997273" cy="99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/>
          <p:nvPr/>
        </p:nvSpPr>
        <p:spPr>
          <a:xfrm>
            <a:off x="1970969" y="2862746"/>
            <a:ext cx="6448221" cy="644819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295988">
            <a:off x="6651003" y="7124333"/>
            <a:ext cx="2671615" cy="2569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3"/>
          <p:cNvGrpSpPr/>
          <p:nvPr/>
        </p:nvGrpSpPr>
        <p:grpSpPr>
          <a:xfrm>
            <a:off x="10345838" y="3480486"/>
            <a:ext cx="6156756" cy="5559751"/>
            <a:chOff x="0" y="-381000"/>
            <a:chExt cx="8209009" cy="7413000"/>
          </a:xfrm>
        </p:grpSpPr>
        <p:sp>
          <p:nvSpPr>
            <p:cNvPr id="176" name="Google Shape;176;p3"/>
            <p:cNvSpPr txBox="1"/>
            <p:nvPr/>
          </p:nvSpPr>
          <p:spPr>
            <a:xfrm>
              <a:off x="1126503" y="-381000"/>
              <a:ext cx="7082506" cy="65692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EF48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  <a:p>
              <a:pPr indent="0" lvl="0" marL="0" marR="0" rtl="0" algn="l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EF48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  <a:p>
              <a:pPr indent="0" lvl="0" marL="0" marR="0" rtl="0" algn="l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EF48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  <a:p>
              <a:pPr indent="0" lvl="0" marL="0" marR="0" rtl="0" algn="l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EF48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  <a:p>
              <a:pPr indent="0" lvl="0" marL="0" marR="0" rtl="0" algn="l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EF48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0" y="-381000"/>
              <a:ext cx="822300" cy="74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500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indent="0" lvl="0" marL="0" marR="0" rtl="0" algn="ctr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500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indent="0" lvl="0" marL="0" marR="0" rtl="0" algn="ctr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500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3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indent="0" lvl="0" marL="0" marR="0" rtl="0" algn="ctr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500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indent="0" lvl="0" marL="0" marR="0" rtl="0" algn="ctr">
                <a:lnSpc>
                  <a:spcPct val="2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500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5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178" name="Google Shape;178;p3"/>
          <p:cNvSpPr txBox="1"/>
          <p:nvPr/>
        </p:nvSpPr>
        <p:spPr>
          <a:xfrm>
            <a:off x="1540249" y="914400"/>
            <a:ext cx="1520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6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AN AGENDA PAGE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9" name="Google Shape;179;p3"/>
          <p:cNvGrpSpPr/>
          <p:nvPr/>
        </p:nvGrpSpPr>
        <p:grpSpPr>
          <a:xfrm rot="-5400000">
            <a:off x="-3870982" y="3564279"/>
            <a:ext cx="10755746" cy="3158443"/>
            <a:chOff x="0" y="-19050"/>
            <a:chExt cx="2832789" cy="831850"/>
          </a:xfrm>
        </p:grpSpPr>
        <p:sp>
          <p:nvSpPr>
            <p:cNvPr id="180" name="Google Shape;180;p3"/>
            <p:cNvSpPr/>
            <p:nvPr/>
          </p:nvSpPr>
          <p:spPr>
            <a:xfrm>
              <a:off x="0" y="0"/>
              <a:ext cx="2832789" cy="95323"/>
            </a:xfrm>
            <a:custGeom>
              <a:rect b="b" l="l" r="r" t="t"/>
              <a:pathLst>
                <a:path extrusionOk="0" h="95323" w="2832789">
                  <a:moveTo>
                    <a:pt x="0" y="0"/>
                  </a:moveTo>
                  <a:lnTo>
                    <a:pt x="2832789" y="0"/>
                  </a:lnTo>
                  <a:lnTo>
                    <a:pt x="2832789" y="95323"/>
                  </a:lnTo>
                  <a:lnTo>
                    <a:pt x="0" y="95323"/>
                  </a:lnTo>
                  <a:close/>
                </a:path>
              </a:pathLst>
            </a:custGeom>
            <a:solidFill>
              <a:srgbClr val="EF4824"/>
            </a:solidFill>
            <a:ln>
              <a:noFill/>
            </a:ln>
          </p:spPr>
        </p:sp>
        <p:sp>
          <p:nvSpPr>
            <p:cNvPr id="181" name="Google Shape;181;p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3"/>
          <p:cNvGrpSpPr/>
          <p:nvPr/>
        </p:nvGrpSpPr>
        <p:grpSpPr>
          <a:xfrm rot="-5400000">
            <a:off x="14055078" y="3564288"/>
            <a:ext cx="10755746" cy="3158425"/>
            <a:chOff x="0" y="-19050"/>
            <a:chExt cx="2832789" cy="831850"/>
          </a:xfrm>
        </p:grpSpPr>
        <p:sp>
          <p:nvSpPr>
            <p:cNvPr id="183" name="Google Shape;183;p3"/>
            <p:cNvSpPr/>
            <p:nvPr/>
          </p:nvSpPr>
          <p:spPr>
            <a:xfrm>
              <a:off x="0" y="0"/>
              <a:ext cx="2832789" cy="119873"/>
            </a:xfrm>
            <a:custGeom>
              <a:rect b="b" l="l" r="r" t="t"/>
              <a:pathLst>
                <a:path extrusionOk="0" h="119873" w="2832789">
                  <a:moveTo>
                    <a:pt x="0" y="0"/>
                  </a:moveTo>
                  <a:lnTo>
                    <a:pt x="2832789" y="0"/>
                  </a:lnTo>
                  <a:lnTo>
                    <a:pt x="2832789" y="119873"/>
                  </a:lnTo>
                  <a:lnTo>
                    <a:pt x="0" y="119873"/>
                  </a:ln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</p:sp>
        <p:sp>
          <p:nvSpPr>
            <p:cNvPr id="184" name="Google Shape;184;p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1275" y="562290"/>
            <a:ext cx="2398715" cy="130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3562" y="562290"/>
            <a:ext cx="2398715" cy="130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5848" y="562290"/>
            <a:ext cx="2398715" cy="130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8135" y="562290"/>
            <a:ext cx="2398715" cy="130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 rotWithShape="1">
          <a:blip r:embed="rId4">
            <a:alphaModFix/>
          </a:blip>
          <a:srcRect b="16137" l="5428" r="3407" t="0"/>
          <a:stretch/>
        </p:blipFill>
        <p:spPr>
          <a:xfrm>
            <a:off x="0" y="0"/>
            <a:ext cx="6128121" cy="563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5347" y="8587933"/>
            <a:ext cx="2398715" cy="130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7634" y="8587933"/>
            <a:ext cx="2398715" cy="130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9920" y="8587933"/>
            <a:ext cx="2398715" cy="130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97793" y="8587933"/>
            <a:ext cx="2398715" cy="130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6">
            <a:alphaModFix/>
          </a:blip>
          <a:srcRect b="39346" l="35325" r="2210" t="21270"/>
          <a:stretch/>
        </p:blipFill>
        <p:spPr>
          <a:xfrm>
            <a:off x="11073010" y="5737923"/>
            <a:ext cx="7214990" cy="45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"/>
          <p:cNvSpPr txBox="1"/>
          <p:nvPr/>
        </p:nvSpPr>
        <p:spPr>
          <a:xfrm>
            <a:off x="6697492" y="2704373"/>
            <a:ext cx="11021136" cy="1071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3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I'm Rain. Welcome to my education presentation.</a:t>
            </a:r>
            <a:endParaRPr/>
          </a:p>
          <a:p>
            <a:pPr indent="0" lvl="1" marL="0" marR="0" rtl="0" algn="ctr">
              <a:lnSpc>
                <a:spcPct val="163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Follow me at @reallygreatsite to learn more. </a:t>
            </a:r>
            <a:endParaRPr/>
          </a:p>
        </p:txBody>
      </p:sp>
      <p:grpSp>
        <p:nvGrpSpPr>
          <p:cNvPr id="200" name="Google Shape;200;p4"/>
          <p:cNvGrpSpPr/>
          <p:nvPr/>
        </p:nvGrpSpPr>
        <p:grpSpPr>
          <a:xfrm>
            <a:off x="391316" y="6656636"/>
            <a:ext cx="9003674" cy="1231424"/>
            <a:chOff x="0" y="-123825"/>
            <a:chExt cx="12004898" cy="1641900"/>
          </a:xfrm>
        </p:grpSpPr>
        <p:sp>
          <p:nvSpPr>
            <p:cNvPr id="201" name="Google Shape;201;p4"/>
            <p:cNvSpPr txBox="1"/>
            <p:nvPr/>
          </p:nvSpPr>
          <p:spPr>
            <a:xfrm>
              <a:off x="0" y="-123825"/>
              <a:ext cx="81192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80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HELLO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02" name="Google Shape;202;p4"/>
            <p:cNvSpPr txBox="1"/>
            <p:nvPr/>
          </p:nvSpPr>
          <p:spPr>
            <a:xfrm>
              <a:off x="6699698" y="-123825"/>
              <a:ext cx="53052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8000" u="none" cap="none" strike="noStrike">
                  <a:solidFill>
                    <a:srgbClr val="1BA5D6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THERE!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5"/>
          <p:cNvPicPr preferRelativeResize="0"/>
          <p:nvPr/>
        </p:nvPicPr>
        <p:blipFill rotWithShape="1">
          <a:blip r:embed="rId3">
            <a:alphaModFix/>
          </a:blip>
          <a:srcRect b="0" l="0" r="38476" t="0"/>
          <a:stretch/>
        </p:blipFill>
        <p:spPr>
          <a:xfrm>
            <a:off x="0" y="0"/>
            <a:ext cx="11251224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5"/>
          <p:cNvGrpSpPr/>
          <p:nvPr/>
        </p:nvGrpSpPr>
        <p:grpSpPr>
          <a:xfrm rot="2342379">
            <a:off x="11878255" y="-1249493"/>
            <a:ext cx="8914926" cy="4036025"/>
            <a:chOff x="0" y="-19050"/>
            <a:chExt cx="2347964" cy="1062986"/>
          </a:xfrm>
        </p:grpSpPr>
        <p:sp>
          <p:nvSpPr>
            <p:cNvPr id="209" name="Google Shape;209;p5"/>
            <p:cNvSpPr/>
            <p:nvPr/>
          </p:nvSpPr>
          <p:spPr>
            <a:xfrm>
              <a:off x="0" y="0"/>
              <a:ext cx="2347964" cy="1043936"/>
            </a:xfrm>
            <a:custGeom>
              <a:rect b="b" l="l" r="r" t="t"/>
              <a:pathLst>
                <a:path extrusionOk="0" h="1043936" w="2347964">
                  <a:moveTo>
                    <a:pt x="0" y="0"/>
                  </a:moveTo>
                  <a:lnTo>
                    <a:pt x="2347964" y="0"/>
                  </a:lnTo>
                  <a:lnTo>
                    <a:pt x="2347964" y="1043936"/>
                  </a:lnTo>
                  <a:lnTo>
                    <a:pt x="0" y="1043936"/>
                  </a:ln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</p:sp>
        <p:sp>
          <p:nvSpPr>
            <p:cNvPr id="210" name="Google Shape;210;p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5"/>
          <p:cNvGrpSpPr/>
          <p:nvPr/>
        </p:nvGrpSpPr>
        <p:grpSpPr>
          <a:xfrm>
            <a:off x="4931469" y="6842992"/>
            <a:ext cx="12639510" cy="2817448"/>
            <a:chOff x="0" y="-114300"/>
            <a:chExt cx="16852680" cy="3756598"/>
          </a:xfrm>
        </p:grpSpPr>
        <p:sp>
          <p:nvSpPr>
            <p:cNvPr id="212" name="Google Shape;212;p5"/>
            <p:cNvSpPr txBox="1"/>
            <p:nvPr/>
          </p:nvSpPr>
          <p:spPr>
            <a:xfrm>
              <a:off x="5616707" y="-114300"/>
              <a:ext cx="112359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6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WRITE YOUR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6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TOPIC OR IDEA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13" name="Google Shape;213;p5"/>
            <p:cNvSpPr txBox="1"/>
            <p:nvPr/>
          </p:nvSpPr>
          <p:spPr>
            <a:xfrm>
              <a:off x="0" y="3084430"/>
              <a:ext cx="16852680" cy="557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"/>
          <p:cNvPicPr preferRelativeResize="0"/>
          <p:nvPr/>
        </p:nvPicPr>
        <p:blipFill rotWithShape="1">
          <a:blip r:embed="rId3">
            <a:alphaModFix/>
          </a:blip>
          <a:srcRect b="0" l="19030" r="13319" t="5519"/>
          <a:stretch/>
        </p:blipFill>
        <p:spPr>
          <a:xfrm>
            <a:off x="0" y="0"/>
            <a:ext cx="7106481" cy="99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7340" y="1028700"/>
            <a:ext cx="1456204" cy="111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67416" y="1028700"/>
            <a:ext cx="1456204" cy="111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47569" y="1028700"/>
            <a:ext cx="1456204" cy="111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7263" y="1028700"/>
            <a:ext cx="1456204" cy="111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57493" y="1028700"/>
            <a:ext cx="1456204" cy="11120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6"/>
          <p:cNvGrpSpPr/>
          <p:nvPr/>
        </p:nvGrpSpPr>
        <p:grpSpPr>
          <a:xfrm>
            <a:off x="7454370" y="3671928"/>
            <a:ext cx="9797196" cy="4420979"/>
            <a:chOff x="0" y="-114300"/>
            <a:chExt cx="13062928" cy="5894639"/>
          </a:xfrm>
        </p:grpSpPr>
        <p:sp>
          <p:nvSpPr>
            <p:cNvPr id="225" name="Google Shape;225;p6"/>
            <p:cNvSpPr txBox="1"/>
            <p:nvPr/>
          </p:nvSpPr>
          <p:spPr>
            <a:xfrm>
              <a:off x="0" y="-114300"/>
              <a:ext cx="13062900" cy="4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6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WRITE AN ORIGINAL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6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STATEMENT OR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6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INSPIRING QUOTE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26" name="Google Shape;226;p6"/>
            <p:cNvSpPr txBox="1"/>
            <p:nvPr/>
          </p:nvSpPr>
          <p:spPr>
            <a:xfrm>
              <a:off x="0" y="5222471"/>
              <a:ext cx="13062928" cy="557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Include a credit, citation, or supporting message</a:t>
              </a:r>
              <a:endParaRPr/>
            </a:p>
          </p:txBody>
        </p:sp>
      </p:grpSp>
      <p:grpSp>
        <p:nvGrpSpPr>
          <p:cNvPr id="227" name="Google Shape;227;p6"/>
          <p:cNvGrpSpPr/>
          <p:nvPr/>
        </p:nvGrpSpPr>
        <p:grpSpPr>
          <a:xfrm rot="10800000">
            <a:off x="4" y="7200887"/>
            <a:ext cx="18287996" cy="3158443"/>
            <a:chOff x="0" y="-19050"/>
            <a:chExt cx="4816592" cy="831850"/>
          </a:xfrm>
        </p:grpSpPr>
        <p:sp>
          <p:nvSpPr>
            <p:cNvPr id="228" name="Google Shape;228;p6"/>
            <p:cNvSpPr/>
            <p:nvPr/>
          </p:nvSpPr>
          <p:spPr>
            <a:xfrm>
              <a:off x="0" y="0"/>
              <a:ext cx="4816592" cy="95323"/>
            </a:xfrm>
            <a:custGeom>
              <a:rect b="b" l="l" r="r" t="t"/>
              <a:pathLst>
                <a:path extrusionOk="0" h="953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5323"/>
                  </a:lnTo>
                  <a:lnTo>
                    <a:pt x="0" y="95323"/>
                  </a:ln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</p:sp>
        <p:sp>
          <p:nvSpPr>
            <p:cNvPr id="229" name="Google Shape;229;p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588" y="3082228"/>
            <a:ext cx="3476955" cy="354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5523" y="3082228"/>
            <a:ext cx="3476955" cy="354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06577" y="3082228"/>
            <a:ext cx="3476955" cy="35413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7"/>
          <p:cNvGrpSpPr/>
          <p:nvPr/>
        </p:nvGrpSpPr>
        <p:grpSpPr>
          <a:xfrm>
            <a:off x="-1016116" y="-1077110"/>
            <a:ext cx="2896133" cy="2909114"/>
            <a:chOff x="1813" y="0"/>
            <a:chExt cx="809173" cy="812800"/>
          </a:xfrm>
        </p:grpSpPr>
        <p:sp>
          <p:nvSpPr>
            <p:cNvPr id="238" name="Google Shape;238;p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48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7"/>
          <p:cNvGrpSpPr/>
          <p:nvPr/>
        </p:nvGrpSpPr>
        <p:grpSpPr>
          <a:xfrm>
            <a:off x="16839932" y="8832443"/>
            <a:ext cx="2896133" cy="2909114"/>
            <a:chOff x="1813" y="0"/>
            <a:chExt cx="809173" cy="812800"/>
          </a:xfrm>
        </p:grpSpPr>
        <p:sp>
          <p:nvSpPr>
            <p:cNvPr id="241" name="Google Shape;241;p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7"/>
          <p:cNvSpPr/>
          <p:nvPr/>
        </p:nvSpPr>
        <p:spPr>
          <a:xfrm>
            <a:off x="7867013" y="3575918"/>
            <a:ext cx="2553974" cy="255396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6664" r="-1666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7"/>
          <p:cNvSpPr/>
          <p:nvPr/>
        </p:nvSpPr>
        <p:spPr>
          <a:xfrm>
            <a:off x="2064079" y="3575918"/>
            <a:ext cx="2553974" cy="255396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286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13669947" y="3575918"/>
            <a:ext cx="2553974" cy="255396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70961" l="-27415" r="-144456" t="-689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"/>
          <p:cNvSpPr txBox="1"/>
          <p:nvPr/>
        </p:nvSpPr>
        <p:spPr>
          <a:xfrm>
            <a:off x="2253261" y="922846"/>
            <a:ext cx="13781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5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WRITE YOUR TOPIC OR IDEA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47" name="Google Shape;247;p7"/>
          <p:cNvGrpSpPr/>
          <p:nvPr/>
        </p:nvGrpSpPr>
        <p:grpSpPr>
          <a:xfrm>
            <a:off x="1049003" y="7119988"/>
            <a:ext cx="4584151" cy="1451103"/>
            <a:chOff x="0" y="-47625"/>
            <a:chExt cx="6112200" cy="1934805"/>
          </a:xfrm>
        </p:grpSpPr>
        <p:sp>
          <p:nvSpPr>
            <p:cNvPr id="248" name="Google Shape;248;p7"/>
            <p:cNvSpPr txBox="1"/>
            <p:nvPr/>
          </p:nvSpPr>
          <p:spPr>
            <a:xfrm>
              <a:off x="0" y="-47625"/>
              <a:ext cx="6112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0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ADD A MAIN POINT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49" name="Google Shape;249;p7"/>
            <p:cNvSpPr txBox="1"/>
            <p:nvPr/>
          </p:nvSpPr>
          <p:spPr>
            <a:xfrm>
              <a:off x="0" y="801480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Briefly elaborate on</a:t>
              </a:r>
              <a:endParaRPr/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you want to discuss. </a:t>
              </a:r>
              <a:endParaRPr/>
            </a:p>
          </p:txBody>
        </p:sp>
      </p:grpSp>
      <p:grpSp>
        <p:nvGrpSpPr>
          <p:cNvPr id="250" name="Google Shape;250;p7"/>
          <p:cNvGrpSpPr/>
          <p:nvPr/>
        </p:nvGrpSpPr>
        <p:grpSpPr>
          <a:xfrm>
            <a:off x="12654872" y="7119988"/>
            <a:ext cx="4584151" cy="1451103"/>
            <a:chOff x="0" y="-47625"/>
            <a:chExt cx="6112200" cy="1934805"/>
          </a:xfrm>
        </p:grpSpPr>
        <p:sp>
          <p:nvSpPr>
            <p:cNvPr id="251" name="Google Shape;251;p7"/>
            <p:cNvSpPr txBox="1"/>
            <p:nvPr/>
          </p:nvSpPr>
          <p:spPr>
            <a:xfrm>
              <a:off x="0" y="-47625"/>
              <a:ext cx="6112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0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ADD A MAIN POINT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0" y="801480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Briefly elaborate on</a:t>
              </a:r>
              <a:endParaRPr/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you want to discuss. </a:t>
              </a:r>
              <a:endParaRPr/>
            </a:p>
          </p:txBody>
        </p:sp>
      </p:grpSp>
      <p:grpSp>
        <p:nvGrpSpPr>
          <p:cNvPr id="253" name="Google Shape;253;p7"/>
          <p:cNvGrpSpPr/>
          <p:nvPr/>
        </p:nvGrpSpPr>
        <p:grpSpPr>
          <a:xfrm>
            <a:off x="6851938" y="7119988"/>
            <a:ext cx="4584151" cy="1451103"/>
            <a:chOff x="0" y="-47625"/>
            <a:chExt cx="6112200" cy="1934805"/>
          </a:xfrm>
        </p:grpSpPr>
        <p:sp>
          <p:nvSpPr>
            <p:cNvPr id="254" name="Google Shape;254;p7"/>
            <p:cNvSpPr txBox="1"/>
            <p:nvPr/>
          </p:nvSpPr>
          <p:spPr>
            <a:xfrm>
              <a:off x="0" y="-47625"/>
              <a:ext cx="6112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000" u="none" cap="none" strike="noStrike">
                  <a:solidFill>
                    <a:srgbClr val="EF4824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ADD A MAIN POINT</a:t>
              </a:r>
              <a:endParaRPr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55" name="Google Shape;255;p7"/>
            <p:cNvSpPr txBox="1"/>
            <p:nvPr/>
          </p:nvSpPr>
          <p:spPr>
            <a:xfrm>
              <a:off x="0" y="801480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Briefly elaborate on</a:t>
              </a:r>
              <a:endParaRPr/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8"/>
          <p:cNvGrpSpPr/>
          <p:nvPr/>
        </p:nvGrpSpPr>
        <p:grpSpPr>
          <a:xfrm rot="5400000">
            <a:off x="15471909" y="-1003638"/>
            <a:ext cx="2027567" cy="3699657"/>
            <a:chOff x="0" y="-63362"/>
            <a:chExt cx="2703424" cy="4932875"/>
          </a:xfrm>
        </p:grpSpPr>
        <p:grpSp>
          <p:nvGrpSpPr>
            <p:cNvPr id="261" name="Google Shape;261;p8"/>
            <p:cNvGrpSpPr/>
            <p:nvPr/>
          </p:nvGrpSpPr>
          <p:grpSpPr>
            <a:xfrm>
              <a:off x="0" y="-63362"/>
              <a:ext cx="2703424" cy="2766786"/>
              <a:chOff x="0" y="-19050"/>
              <a:chExt cx="812800" cy="831850"/>
            </a:xfrm>
          </p:grpSpPr>
          <p:sp>
            <p:nvSpPr>
              <p:cNvPr id="262" name="Google Shape;262;p8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263" name="Google Shape;263;p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8"/>
            <p:cNvGrpSpPr/>
            <p:nvPr/>
          </p:nvGrpSpPr>
          <p:grpSpPr>
            <a:xfrm>
              <a:off x="0" y="2102727"/>
              <a:ext cx="2703424" cy="2766786"/>
              <a:chOff x="0" y="-19050"/>
              <a:chExt cx="812800" cy="831850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266" name="Google Shape;266;p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7" name="Google Shape;267;p8"/>
          <p:cNvGrpSpPr/>
          <p:nvPr/>
        </p:nvGrpSpPr>
        <p:grpSpPr>
          <a:xfrm rot="-2700000">
            <a:off x="7598" y="5873523"/>
            <a:ext cx="2027567" cy="3699657"/>
            <a:chOff x="0" y="-63362"/>
            <a:chExt cx="2703424" cy="4932875"/>
          </a:xfrm>
        </p:grpSpPr>
        <p:grpSp>
          <p:nvGrpSpPr>
            <p:cNvPr id="268" name="Google Shape;268;p8"/>
            <p:cNvGrpSpPr/>
            <p:nvPr/>
          </p:nvGrpSpPr>
          <p:grpSpPr>
            <a:xfrm>
              <a:off x="0" y="-63362"/>
              <a:ext cx="2703424" cy="2766786"/>
              <a:chOff x="0" y="-19050"/>
              <a:chExt cx="812800" cy="831850"/>
            </a:xfrm>
          </p:grpSpPr>
          <p:sp>
            <p:nvSpPr>
              <p:cNvPr id="269" name="Google Shape;269;p8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270" name="Google Shape;270;p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8"/>
            <p:cNvGrpSpPr/>
            <p:nvPr/>
          </p:nvGrpSpPr>
          <p:grpSpPr>
            <a:xfrm>
              <a:off x="0" y="2102727"/>
              <a:ext cx="2703424" cy="2766786"/>
              <a:chOff x="0" y="-19050"/>
              <a:chExt cx="812800" cy="831850"/>
            </a:xfrm>
          </p:grpSpPr>
          <p:sp>
            <p:nvSpPr>
              <p:cNvPr id="272" name="Google Shape;272;p8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273" name="Google Shape;273;p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4" name="Google Shape;274;p8"/>
          <p:cNvGrpSpPr/>
          <p:nvPr/>
        </p:nvGrpSpPr>
        <p:grpSpPr>
          <a:xfrm rot="3262985">
            <a:off x="778810" y="-854354"/>
            <a:ext cx="2027567" cy="3699657"/>
            <a:chOff x="0" y="-63362"/>
            <a:chExt cx="2703424" cy="4932875"/>
          </a:xfrm>
        </p:grpSpPr>
        <p:grpSp>
          <p:nvGrpSpPr>
            <p:cNvPr id="275" name="Google Shape;275;p8"/>
            <p:cNvGrpSpPr/>
            <p:nvPr/>
          </p:nvGrpSpPr>
          <p:grpSpPr>
            <a:xfrm>
              <a:off x="0" y="-63362"/>
              <a:ext cx="2703424" cy="2766786"/>
              <a:chOff x="0" y="-19050"/>
              <a:chExt cx="812800" cy="831850"/>
            </a:xfrm>
          </p:grpSpPr>
          <p:sp>
            <p:nvSpPr>
              <p:cNvPr id="276" name="Google Shape;276;p8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277" name="Google Shape;277;p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8"/>
            <p:cNvGrpSpPr/>
            <p:nvPr/>
          </p:nvGrpSpPr>
          <p:grpSpPr>
            <a:xfrm>
              <a:off x="0" y="2102727"/>
              <a:ext cx="2703424" cy="2766786"/>
              <a:chOff x="0" y="-19050"/>
              <a:chExt cx="812800" cy="831850"/>
            </a:xfrm>
          </p:grpSpPr>
          <p:sp>
            <p:nvSpPr>
              <p:cNvPr id="279" name="Google Shape;279;p8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280" name="Google Shape;280;p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" name="Google Shape;281;p8"/>
          <p:cNvGrpSpPr/>
          <p:nvPr/>
        </p:nvGrpSpPr>
        <p:grpSpPr>
          <a:xfrm rot="-7185168">
            <a:off x="16365670" y="6182769"/>
            <a:ext cx="2027567" cy="3699657"/>
            <a:chOff x="0" y="-63362"/>
            <a:chExt cx="2703424" cy="4932875"/>
          </a:xfrm>
        </p:grpSpPr>
        <p:grpSp>
          <p:nvGrpSpPr>
            <p:cNvPr id="282" name="Google Shape;282;p8"/>
            <p:cNvGrpSpPr/>
            <p:nvPr/>
          </p:nvGrpSpPr>
          <p:grpSpPr>
            <a:xfrm>
              <a:off x="0" y="-63362"/>
              <a:ext cx="2703424" cy="2766786"/>
              <a:chOff x="0" y="-19050"/>
              <a:chExt cx="812800" cy="831850"/>
            </a:xfrm>
          </p:grpSpPr>
          <p:sp>
            <p:nvSpPr>
              <p:cNvPr id="283" name="Google Shape;283;p8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71BDD8"/>
              </a:solidFill>
              <a:ln>
                <a:noFill/>
              </a:ln>
            </p:spPr>
          </p:sp>
          <p:sp>
            <p:nvSpPr>
              <p:cNvPr id="284" name="Google Shape;284;p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8"/>
            <p:cNvGrpSpPr/>
            <p:nvPr/>
          </p:nvGrpSpPr>
          <p:grpSpPr>
            <a:xfrm>
              <a:off x="0" y="2102727"/>
              <a:ext cx="2703424" cy="2766786"/>
              <a:chOff x="0" y="-19050"/>
              <a:chExt cx="812800" cy="831850"/>
            </a:xfrm>
          </p:grpSpPr>
          <p:sp>
            <p:nvSpPr>
              <p:cNvPr id="286" name="Google Shape;286;p8"/>
              <p:cNvSpPr/>
              <p:nvPr/>
            </p:nvSpPr>
            <p:spPr>
              <a:xfrm>
                <a:off x="0" y="0"/>
                <a:ext cx="310719" cy="656264"/>
              </a:xfrm>
              <a:custGeom>
                <a:rect b="b" l="l" r="r" t="t"/>
                <a:pathLst>
                  <a:path extrusionOk="0" h="656264" w="310719">
                    <a:moveTo>
                      <a:pt x="0" y="0"/>
                    </a:moveTo>
                    <a:lnTo>
                      <a:pt x="310719" y="0"/>
                    </a:lnTo>
                    <a:lnTo>
                      <a:pt x="310719" y="656264"/>
                    </a:lnTo>
                    <a:lnTo>
                      <a:pt x="0" y="656264"/>
                    </a:lnTo>
                    <a:close/>
                  </a:path>
                </a:pathLst>
              </a:custGeom>
              <a:solidFill>
                <a:srgbClr val="EF4824"/>
              </a:solidFill>
              <a:ln>
                <a:noFill/>
              </a:ln>
            </p:spPr>
          </p:sp>
          <p:sp>
            <p:nvSpPr>
              <p:cNvPr id="287" name="Google Shape;287;p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88" name="Google Shape;288;p8"/>
          <p:cNvGraphicFramePr/>
          <p:nvPr/>
        </p:nvGraphicFramePr>
        <p:xfrm>
          <a:off x="2737611" y="31987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{5FC6B7CB-F7FA-46A7-B1E4-38CA758FC249}</a:tableStyleId>
              </a:tblPr>
              <a:tblGrid>
                <a:gridCol w="4621850"/>
                <a:gridCol w="8190925"/>
              </a:tblGrid>
              <a:tr h="109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  <a:tr h="109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  <a:tr h="109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  <a:tr h="109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  <a:tr h="109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BDD8"/>
                    </a:solidFill>
                  </a:tcPr>
                </a:tc>
              </a:tr>
            </a:tbl>
          </a:graphicData>
        </a:graphic>
      </p:graphicFrame>
      <p:pic>
        <p:nvPicPr>
          <p:cNvPr id="289" name="Google Shape;2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437166">
            <a:off x="14809940" y="9069502"/>
            <a:ext cx="1027343" cy="147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6707">
            <a:off x="13506810" y="-517690"/>
            <a:ext cx="1027343" cy="147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100000">
            <a:off x="1720255" y="8960944"/>
            <a:ext cx="1027343" cy="1475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/>
          <p:cNvSpPr txBox="1"/>
          <p:nvPr/>
        </p:nvSpPr>
        <p:spPr>
          <a:xfrm>
            <a:off x="1833822" y="1036757"/>
            <a:ext cx="14620356" cy="111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EF4824"/>
                </a:solidFill>
                <a:latin typeface="Montserrat"/>
                <a:ea typeface="Montserrat"/>
                <a:cs typeface="Montserrat"/>
                <a:sym typeface="Montserrat"/>
              </a:rPr>
              <a:t>WRITE YOUR TOPIC OR IDEA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BE7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9"/>
          <p:cNvGrpSpPr/>
          <p:nvPr/>
        </p:nvGrpSpPr>
        <p:grpSpPr>
          <a:xfrm>
            <a:off x="1464605" y="3766591"/>
            <a:ext cx="4045499" cy="4063632"/>
            <a:chOff x="1813" y="0"/>
            <a:chExt cx="809173" cy="812800"/>
          </a:xfrm>
        </p:grpSpPr>
        <p:sp>
          <p:nvSpPr>
            <p:cNvPr id="298" name="Google Shape;298;p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12775555" y="3766591"/>
            <a:ext cx="4045499" cy="4063632"/>
            <a:chOff x="1813" y="0"/>
            <a:chExt cx="809173" cy="812800"/>
          </a:xfrm>
        </p:grpSpPr>
        <p:sp>
          <p:nvSpPr>
            <p:cNvPr id="301" name="Google Shape;301;p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9"/>
          <p:cNvSpPr/>
          <p:nvPr/>
        </p:nvSpPr>
        <p:spPr>
          <a:xfrm>
            <a:off x="1641832" y="3952889"/>
            <a:ext cx="3691050" cy="369103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156" r="-1315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9"/>
          <p:cNvGrpSpPr/>
          <p:nvPr/>
        </p:nvGrpSpPr>
        <p:grpSpPr>
          <a:xfrm>
            <a:off x="7121248" y="3766591"/>
            <a:ext cx="4045499" cy="4063632"/>
            <a:chOff x="1813" y="0"/>
            <a:chExt cx="809173" cy="812800"/>
          </a:xfrm>
        </p:grpSpPr>
        <p:sp>
          <p:nvSpPr>
            <p:cNvPr id="305" name="Google Shape;305;p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1B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9"/>
          <p:cNvSpPr/>
          <p:nvPr/>
        </p:nvSpPr>
        <p:spPr>
          <a:xfrm>
            <a:off x="7298475" y="3952889"/>
            <a:ext cx="3691050" cy="369103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"/>
          <p:cNvSpPr/>
          <p:nvPr/>
        </p:nvSpPr>
        <p:spPr>
          <a:xfrm>
            <a:off x="12955119" y="3952889"/>
            <a:ext cx="3691050" cy="369103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8090" l="-110306" r="-48707" t="-1459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9"/>
          <p:cNvGrpSpPr/>
          <p:nvPr/>
        </p:nvGrpSpPr>
        <p:grpSpPr>
          <a:xfrm>
            <a:off x="1028700" y="625801"/>
            <a:ext cx="709768" cy="2026589"/>
            <a:chOff x="0" y="0"/>
            <a:chExt cx="946357" cy="2702118"/>
          </a:xfrm>
        </p:grpSpPr>
        <p:pic>
          <p:nvPicPr>
            <p:cNvPr id="310" name="Google Shape;310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946357" cy="1304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800000">
              <a:off x="0" y="1397616"/>
              <a:ext cx="946357" cy="13045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9"/>
          <p:cNvGrpSpPr/>
          <p:nvPr/>
        </p:nvGrpSpPr>
        <p:grpSpPr>
          <a:xfrm rot="2700000">
            <a:off x="16904416" y="8245006"/>
            <a:ext cx="709768" cy="2026589"/>
            <a:chOff x="0" y="0"/>
            <a:chExt cx="946357" cy="2702118"/>
          </a:xfrm>
        </p:grpSpPr>
        <p:pic>
          <p:nvPicPr>
            <p:cNvPr id="313" name="Google Shape;313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946357" cy="1304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800000">
              <a:off x="0" y="1397616"/>
              <a:ext cx="946357" cy="13045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5" name="Google Shape;31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00000">
            <a:off x="15107745" y="889730"/>
            <a:ext cx="2992850" cy="72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00000">
            <a:off x="-600583" y="8465176"/>
            <a:ext cx="2581419" cy="624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"/>
          <p:cNvSpPr txBox="1"/>
          <p:nvPr/>
        </p:nvSpPr>
        <p:spPr>
          <a:xfrm>
            <a:off x="1278160" y="2937075"/>
            <a:ext cx="44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1BA5D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 MAIN POINT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8" name="Google Shape;318;p9"/>
          <p:cNvSpPr txBox="1"/>
          <p:nvPr/>
        </p:nvSpPr>
        <p:spPr>
          <a:xfrm>
            <a:off x="2165085" y="1024543"/>
            <a:ext cx="1395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600" u="none" cap="none" strike="noStrike">
                <a:solidFill>
                  <a:srgbClr val="EF48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WRITE YOUR TOPIC OR IDEA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9" name="Google Shape;319;p9"/>
          <p:cNvSpPr txBox="1"/>
          <p:nvPr/>
        </p:nvSpPr>
        <p:spPr>
          <a:xfrm>
            <a:off x="12591447" y="2937075"/>
            <a:ext cx="44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1BA5D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 MAIN POINT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20" name="Google Shape;320;p9"/>
          <p:cNvSpPr txBox="1"/>
          <p:nvPr/>
        </p:nvSpPr>
        <p:spPr>
          <a:xfrm>
            <a:off x="1588580" y="8105182"/>
            <a:ext cx="3797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Elaborate on what</a:t>
            </a:r>
            <a:endParaRPr/>
          </a:p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want to discuss.</a:t>
            </a:r>
            <a:endParaRPr/>
          </a:p>
        </p:txBody>
      </p:sp>
      <p:sp>
        <p:nvSpPr>
          <p:cNvPr id="321" name="Google Shape;321;p9"/>
          <p:cNvSpPr txBox="1"/>
          <p:nvPr/>
        </p:nvSpPr>
        <p:spPr>
          <a:xfrm>
            <a:off x="6934803" y="2937075"/>
            <a:ext cx="44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1BA5D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 MAIN POINT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22" name="Google Shape;322;p9"/>
          <p:cNvSpPr txBox="1"/>
          <p:nvPr/>
        </p:nvSpPr>
        <p:spPr>
          <a:xfrm>
            <a:off x="7245224" y="8105182"/>
            <a:ext cx="3797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Elaborate on what</a:t>
            </a:r>
            <a:endParaRPr/>
          </a:p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want to discuss.</a:t>
            </a:r>
            <a:endParaRPr/>
          </a:p>
        </p:txBody>
      </p:sp>
      <p:sp>
        <p:nvSpPr>
          <p:cNvPr id="323" name="Google Shape;323;p9"/>
          <p:cNvSpPr txBox="1"/>
          <p:nvPr/>
        </p:nvSpPr>
        <p:spPr>
          <a:xfrm>
            <a:off x="12901867" y="8105182"/>
            <a:ext cx="3797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Elaborate on what</a:t>
            </a:r>
            <a:endParaRPr/>
          </a:p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 want to discuss.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